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2" r:id="rId21"/>
    <p:sldId id="2393" r:id="rId22"/>
    <p:sldId id="2395" r:id="rId23"/>
    <p:sldId id="2394" r:id="rId24"/>
    <p:sldId id="2390" r:id="rId25"/>
    <p:sldId id="2387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83" d="100"/>
          <a:sy n="83" d="100"/>
        </p:scale>
        <p:origin x="120" y="1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4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31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802.11-22/0651r8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599-03-00bh-revisions-to-rsn-extension-element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Peter Yee</a:t>
            </a:r>
          </a:p>
          <a:p>
            <a:r>
              <a:rPr lang="en-US" dirty="0"/>
              <a:t>Seconded: Kurt Lumbatis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 (per 11-22/1078r0):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51, 52</a:t>
            </a:r>
            <a:r>
              <a:rPr lang="en-US" dirty="0"/>
              <a:t>.</a:t>
            </a:r>
            <a:endParaRPr lang="en-US" b="0" dirty="0"/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Sidharth Thakur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65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Nov 15, 2022 (Plenary session, part 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54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 – dot11DeviceIDActivated MIB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text changes in </a:t>
            </a:r>
            <a:r>
              <a:rPr lang="en-US" altLang="en-US" b="0" dirty="0">
                <a:solidFill>
                  <a:schemeClr val="tx1"/>
                </a:solidFill>
                <a:hlinkClick r:id="rId2"/>
              </a:rPr>
              <a:t>11-22/1599r3</a:t>
            </a:r>
            <a:r>
              <a:rPr lang="en-US" b="0" dirty="0"/>
              <a:t> 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857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Nov 17, 2022 (Plenary session, part 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11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18366</TotalTime>
  <Words>1190</Words>
  <Application>Microsoft Office PowerPoint</Application>
  <PresentationFormat>Widescreen</PresentationFormat>
  <Paragraphs>221</Paragraphs>
  <Slides>25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Motion #12 – CC41 comment resolution</vt:lpstr>
      <vt:lpstr>Nov 15, 2022 (Plenary session, part 1)</vt:lpstr>
      <vt:lpstr>Motion #13 – dot11DeviceIDActivated MIB attribute</vt:lpstr>
      <vt:lpstr>Nov 17, 2022 (Plenary session, part 2)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206</cp:revision>
  <cp:lastPrinted>1601-01-01T00:00:00Z</cp:lastPrinted>
  <dcterms:created xsi:type="dcterms:W3CDTF">2021-01-26T19:12:38Z</dcterms:created>
  <dcterms:modified xsi:type="dcterms:W3CDTF">2022-11-08T23:26:17Z</dcterms:modified>
</cp:coreProperties>
</file>