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381" r:id="rId4"/>
    <p:sldId id="2369" r:id="rId5"/>
    <p:sldId id="2379" r:id="rId6"/>
    <p:sldId id="2380" r:id="rId7"/>
    <p:sldId id="2382" r:id="rId8"/>
    <p:sldId id="314" r:id="rId9"/>
    <p:sldId id="315" r:id="rId10"/>
    <p:sldId id="317" r:id="rId11"/>
    <p:sldId id="318" r:id="rId12"/>
    <p:sldId id="2384" r:id="rId13"/>
    <p:sldId id="2378" r:id="rId14"/>
    <p:sldId id="2383" r:id="rId15"/>
    <p:sldId id="2388" r:id="rId16"/>
    <p:sldId id="2386" r:id="rId17"/>
    <p:sldId id="2385" r:id="rId18"/>
    <p:sldId id="2389" r:id="rId19"/>
    <p:sldId id="2391" r:id="rId20"/>
    <p:sldId id="2392" r:id="rId21"/>
    <p:sldId id="2390" r:id="rId22"/>
    <p:sldId id="2387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88" autoAdjust="0"/>
    <p:restoredTop sz="94660"/>
  </p:normalViewPr>
  <p:slideViewPr>
    <p:cSldViewPr>
      <p:cViewPr varScale="1">
        <p:scale>
          <a:sx n="78" d="100"/>
          <a:sy n="78" d="100"/>
        </p:scale>
        <p:origin x="372" y="3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68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43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80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82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9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72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34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6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9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9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35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39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6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802.11-22/0651r7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3-00bh-proposed-text-for-id-query-action-fram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427-05-00bh-maad-mac-2-text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771-01-00bh-rsn-capability-indication-for-p802-11bh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741-02-00bh-suggestions-for-remaining-fix-ups-in-tgbh-d0-1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08-00bh-cc41-comments-against-d0-2.xls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10-00bh-cc41-comments-against-d0-2.xls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10-00bh-cc41-comments-against-d0-2.xls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58-03-00bh-sta-generated-device-id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1-00bh-annex-for-opaque-device-i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TGbh-motions-list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Document" r:id="rId4" imgW="10466184" imgH="2537736" progId="Word.Document.8">
                  <p:embed/>
                </p:oleObj>
              </mc:Choice>
              <mc:Fallback>
                <p:oleObj name="Document" r:id="rId4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#5 – 11-21/1379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11-21/1379r3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Proposed text for ID Query Action frame)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Kurt Lumbatis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Carol Ansley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6-7-8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64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#6 – 11-22/0427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11-22/0427r5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 (MAAD MAC 2 text)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Graham Smith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10-5-7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40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May 13, 2022 (Interim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693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#7 – D0.1 update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accept changes to the IEEE802.11bh D0.1 draft as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400" u="sng" dirty="0">
                <a:solidFill>
                  <a:schemeClr val="tx1"/>
                </a:solidFill>
                <a:hlinkClick r:id="rId3"/>
              </a:rPr>
              <a:t>11-22/0771r1</a:t>
            </a:r>
            <a:r>
              <a:rPr lang="en-GB" altLang="en-US" sz="2400" u="sng" dirty="0">
                <a:solidFill>
                  <a:schemeClr val="tx1"/>
                </a:solidFill>
              </a:rPr>
              <a:t>  </a:t>
            </a:r>
            <a:r>
              <a:rPr lang="en-US" dirty="0"/>
              <a:t>RSN capability indication for P802.11bh</a:t>
            </a:r>
            <a:endParaRPr lang="en-GB" altLang="en-US" u="sng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hlinkClick r:id="rId4"/>
              </a:rPr>
              <a:t>11-22/0741r2</a:t>
            </a:r>
            <a:r>
              <a:rPr lang="en-GB" altLang="en-US" dirty="0">
                <a:solidFill>
                  <a:schemeClr val="tx1"/>
                </a:solidFill>
              </a:rPr>
              <a:t> – Suggestions for remaining fix ups in TGbh D0.1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u="sng" dirty="0">
              <a:solidFill>
                <a:schemeClr val="tx1"/>
              </a:solidFill>
            </a:endParaRP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Moved: Jouni Malinen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Seconded: Amelia Andersdotter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Results: </a:t>
            </a:r>
            <a:r>
              <a:rPr lang="en-GB" altLang="en-US" dirty="0">
                <a:solidFill>
                  <a:schemeClr val="tx1"/>
                </a:solidFill>
                <a:highlight>
                  <a:srgbClr val="00FF00"/>
                </a:highlight>
              </a:rPr>
              <a:t>Unanimous</a:t>
            </a:r>
            <a:endParaRPr lang="en-US" altLang="en-US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464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#8 - TGbh Comment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Instruct the editor to prepare P802.11bh/D0.2, and</a:t>
            </a:r>
          </a:p>
          <a:p>
            <a:r>
              <a:rPr lang="en-US" b="0" dirty="0"/>
              <a:t>approve a 30 day Comment Collection requesting comment on the draft.</a:t>
            </a:r>
          </a:p>
          <a:p>
            <a:endParaRPr lang="en-US" b="0" dirty="0"/>
          </a:p>
          <a:p>
            <a:r>
              <a:rPr lang="en-US" dirty="0"/>
              <a:t>Moved: Jay Yang</a:t>
            </a:r>
          </a:p>
          <a:p>
            <a:r>
              <a:rPr lang="en-US" dirty="0"/>
              <a:t>Seconded: Jouni Malinen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079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August 30,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872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11-22/0973r8</a:t>
            </a:r>
            <a:r>
              <a:rPr lang="en-US" b="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1, 3, 13, 14, 55, 59, 60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Jay Yang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 Consent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262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 – Specific TGbh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Motion:</a:t>
            </a:r>
          </a:p>
          <a:p>
            <a:r>
              <a:rPr lang="en-US" b="0" dirty="0"/>
              <a:t>o	802.11bh shall provide a mechanism for the infrastructure to identify a previously known non-AP STA that is using a randomized MAC address, when that STA transmits Public Action frames, Authentication/Association Request frames and post-association Probe Request frames.</a:t>
            </a:r>
          </a:p>
          <a:p>
            <a:r>
              <a:rPr lang="en-US" b="0" dirty="0"/>
              <a:t>o	Note: the mechanism shall not decrease users’ privacy.</a:t>
            </a:r>
          </a:p>
          <a:p>
            <a:endParaRPr lang="en-US" b="0" dirty="0"/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Joe Levy</a:t>
            </a:r>
          </a:p>
          <a:p>
            <a:r>
              <a:rPr lang="en-US" dirty="0"/>
              <a:t>Result: 11-7-3  </a:t>
            </a:r>
            <a:r>
              <a:rPr lang="en-US" dirty="0">
                <a:highlight>
                  <a:srgbClr val="FF0000"/>
                </a:highlight>
              </a:rPr>
              <a:t>Motion fails.  </a:t>
            </a:r>
            <a:r>
              <a:rPr lang="en-US" dirty="0"/>
              <a:t>(Deemed technical, and needed 75%)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90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Sept 15, 2022 (Interim session)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95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11-22/0973r10</a:t>
            </a:r>
            <a:r>
              <a:rPr lang="en-US" b="0" dirty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21, 22, 23, 34, 54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Peter Yee</a:t>
            </a:r>
          </a:p>
          <a:p>
            <a:r>
              <a:rPr lang="en-US" dirty="0"/>
              <a:t>Seconded: Kurt Lumbatis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UC  Passes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32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Record of motions for 802.11 TGbh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11-22/0973r10</a:t>
            </a:r>
            <a:r>
              <a:rPr lang="en-US" b="0" dirty="0"/>
              <a:t> (per 11-22/1078r0):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51, 52</a:t>
            </a:r>
            <a:r>
              <a:rPr lang="en-US" dirty="0"/>
              <a:t>.</a:t>
            </a:r>
            <a:endParaRPr lang="en-US" b="0" dirty="0"/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Sidharth Thakur</a:t>
            </a:r>
          </a:p>
          <a:p>
            <a:r>
              <a:rPr lang="en-US" dirty="0"/>
              <a:t>Seconded: Jouni Malinen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UC  Passes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665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013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#X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113213"/>
          </a:xfrm>
        </p:spPr>
        <p:txBody>
          <a:bodyPr/>
          <a:lstStyle/>
          <a:p>
            <a:r>
              <a:rPr lang="en-US" b="0" dirty="0"/>
              <a:t>Move to approve the resolutions to the CIDs listed below: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12: Revised.  Replace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25: Revised.  Replace” occurrences of </a:t>
            </a:r>
            <a:r>
              <a:rPr lang="fr-FR" b="0" dirty="0"/>
              <a:t>"identifier" , "opaque identifier", "blob", "ID</a:t>
            </a:r>
            <a:r>
              <a:rPr lang="en-US" b="0" dirty="0"/>
              <a:t>” and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58: Revised.  Replace “device identifier”, “opaque identifier” and “identifier” with “Persistent Opaque Identifier (POI)”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dirty="0"/>
              <a:t>Moved: 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654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March 11, 2022 (Plenary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231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Jouni Malinen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22-8-1  73%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36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</a:t>
            </a:r>
            <a:r>
              <a:rPr lang="en-US" dirty="0"/>
              <a:t>2</a:t>
            </a:r>
            <a:r>
              <a:rPr lang="en-US" sz="3200" dirty="0"/>
              <a:t> – Motion to reconsider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reconsider Motion #1</a:t>
            </a:r>
            <a:endParaRPr lang="en-US" b="1" dirty="0"/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Stephane Baron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28-6-0  </a:t>
            </a:r>
            <a:r>
              <a:rPr lang="en-US" dirty="0">
                <a:highlight>
                  <a:srgbClr val="00FF00"/>
                </a:highlight>
              </a:rPr>
              <a:t>Passes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36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Reconsider 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Result: 22-11-2  66%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92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April 12,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0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#3 – 11-22/0158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11-22/0158r3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(STA generated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10-7-5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630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#4 – 11-22/0187, 11-22/0482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documents: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11-22/0187r2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Network generated device ID)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11-22/0482r1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(Annex Text for Opaque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Dan Harkins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13-4-4  </a:t>
            </a:r>
            <a:r>
              <a:rPr lang="en-GB" sz="24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Passes</a:t>
            </a:r>
            <a:endParaRPr lang="en-US" sz="24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97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18356</TotalTime>
  <Words>1099</Words>
  <Application>Microsoft Office PowerPoint</Application>
  <PresentationFormat>Widescreen</PresentationFormat>
  <Paragraphs>202</Paragraphs>
  <Slides>22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TGbh-motions-list</vt:lpstr>
      <vt:lpstr>Abstract</vt:lpstr>
      <vt:lpstr>March 11, 2022 (Plenary session)</vt:lpstr>
      <vt:lpstr>Motion #1 – Create Draft</vt:lpstr>
      <vt:lpstr>Motion #2 – Motion to reconsider</vt:lpstr>
      <vt:lpstr>Reconsider Motion #1 – Create Draft</vt:lpstr>
      <vt:lpstr>April 12, 2022 (Teleconference)</vt:lpstr>
      <vt:lpstr>Motion #3 – 11-22/0158</vt:lpstr>
      <vt:lpstr>Motion #4 – 11-22/0187, 11-22/0482</vt:lpstr>
      <vt:lpstr>Motion #5 – 11-21/1379</vt:lpstr>
      <vt:lpstr>Motion #6 – 11-22/0427</vt:lpstr>
      <vt:lpstr>May 13, 2022 (Interim session)</vt:lpstr>
      <vt:lpstr>Motion #7 – D0.1 update</vt:lpstr>
      <vt:lpstr>Motion #8 - TGbh Comment Collection</vt:lpstr>
      <vt:lpstr>August 30, 2022 (Teleconference)</vt:lpstr>
      <vt:lpstr>Motion #9 – CC41 comment resolution</vt:lpstr>
      <vt:lpstr>Motion #10 – Specific TGbh Scenarios</vt:lpstr>
      <vt:lpstr>Sept 15, 2022 (Interim session)</vt:lpstr>
      <vt:lpstr>Motion #11 – CC41 comment resolution</vt:lpstr>
      <vt:lpstr>Motion #12 – CC41 comment resolution</vt:lpstr>
      <vt:lpstr>TBD</vt:lpstr>
      <vt:lpstr>Motion #X – CC41 comment resolution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Motions List</dc:title>
  <dc:creator>Hamilton, Mark</dc:creator>
  <cp:keywords>11-22-0651</cp:keywords>
  <cp:lastModifiedBy>Hamilton, Mark</cp:lastModifiedBy>
  <cp:revision>204</cp:revision>
  <cp:lastPrinted>1601-01-01T00:00:00Z</cp:lastPrinted>
  <dcterms:created xsi:type="dcterms:W3CDTF">2021-01-26T19:12:38Z</dcterms:created>
  <dcterms:modified xsi:type="dcterms:W3CDTF">2022-09-15T20:00:42Z</dcterms:modified>
</cp:coreProperties>
</file>