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8" r:id="rId16"/>
    <p:sldId id="2386" r:id="rId17"/>
    <p:sldId id="2385" r:id="rId18"/>
    <p:sldId id="2389" r:id="rId19"/>
    <p:sldId id="238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64" d="100"/>
          <a:sy n="64" d="100"/>
        </p:scale>
        <p:origin x="16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7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802.11-22/0651r4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</a:t>
            </a:r>
            <a:r>
              <a:rPr lang="en-GB" altLang="en-US" dirty="0">
                <a:solidFill>
                  <a:schemeClr val="tx1"/>
                </a:solidFill>
                <a:highlight>
                  <a:srgbClr val="00FF00"/>
                </a:highlight>
              </a:rPr>
              <a:t>Unanimous</a:t>
            </a:r>
            <a:endParaRPr lang="en-US" altLang="en-US" dirty="0">
              <a:solidFill>
                <a:schemeClr val="tx1"/>
              </a:solidFill>
              <a:highlight>
                <a:srgbClr val="00FF00"/>
              </a:highligh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August 30,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72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Jay Yang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Unanimous Consent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Kurt Lumbatis</a:t>
            </a:r>
          </a:p>
          <a:p>
            <a:r>
              <a:rPr lang="en-US" dirty="0"/>
              <a:t>Seconded: Joe Levy</a:t>
            </a:r>
          </a:p>
          <a:p>
            <a:r>
              <a:rPr lang="en-US" dirty="0"/>
              <a:t>Result: 11-8-3  </a:t>
            </a:r>
            <a:r>
              <a:rPr lang="en-US" dirty="0">
                <a:highlight>
                  <a:srgbClr val="FF0000"/>
                </a:highlight>
              </a:rPr>
              <a:t>Motion fails.  </a:t>
            </a:r>
            <a:r>
              <a:rPr lang="en-US" dirty="0"/>
              <a:t>(Deemed technical, and needed 75%)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95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54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17880</TotalTime>
  <Words>956</Words>
  <Application>Microsoft Office PowerPoint</Application>
  <PresentationFormat>Widescreen</PresentationFormat>
  <Paragraphs>178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August 30, 2022 (Teleconference)</vt:lpstr>
      <vt:lpstr>Motion #9 – CC41 comment resolution</vt:lpstr>
      <vt:lpstr>Motion #10 – Specific TGbh Scenarios</vt:lpstr>
      <vt:lpstr>TBD</vt:lpstr>
      <vt:lpstr>Motion #X – CC41 comment resolution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Motions List</dc:title>
  <dc:creator>Hamilton, Mark</dc:creator>
  <cp:keywords>11-22-0651</cp:keywords>
  <cp:lastModifiedBy>Hamilton, Mark</cp:lastModifiedBy>
  <cp:revision>197</cp:revision>
  <cp:lastPrinted>1601-01-01T00:00:00Z</cp:lastPrinted>
  <dcterms:created xsi:type="dcterms:W3CDTF">2021-01-26T19:12:38Z</dcterms:created>
  <dcterms:modified xsi:type="dcterms:W3CDTF">2022-08-30T15:31:27Z</dcterms:modified>
</cp:coreProperties>
</file>