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381" r:id="rId4"/>
    <p:sldId id="2369" r:id="rId5"/>
    <p:sldId id="2379" r:id="rId6"/>
    <p:sldId id="2380" r:id="rId7"/>
    <p:sldId id="2382" r:id="rId8"/>
    <p:sldId id="314" r:id="rId9"/>
    <p:sldId id="315" r:id="rId10"/>
    <p:sldId id="317" r:id="rId11"/>
    <p:sldId id="318" r:id="rId12"/>
    <p:sldId id="2384" r:id="rId13"/>
    <p:sldId id="2378" r:id="rId14"/>
    <p:sldId id="2383" r:id="rId15"/>
    <p:sldId id="2388" r:id="rId16"/>
    <p:sldId id="2386" r:id="rId17"/>
    <p:sldId id="2385" r:id="rId18"/>
    <p:sldId id="2389" r:id="rId19"/>
    <p:sldId id="2387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88" autoAdjust="0"/>
    <p:restoredTop sz="94660"/>
  </p:normalViewPr>
  <p:slideViewPr>
    <p:cSldViewPr>
      <p:cViewPr varScale="1">
        <p:scale>
          <a:sx n="65" d="100"/>
          <a:sy n="65" d="100"/>
        </p:scale>
        <p:origin x="132" y="45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1689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9431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808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1828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798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872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0862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097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598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317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8358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0398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765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802.11-22/0651r3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37CE6430-622B-4176-BF54-4362F0973D2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46365"/>
            <a:ext cx="1602315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August 2022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3D862394-D570-4AFC-90CD-C44A8258DE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019828" y="6475413"/>
            <a:ext cx="233397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Mark Hamilton, Ruckus/CommScope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79-03-00bh-proposed-text-for-id-query-action-frame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427-05-00bh-maad-mac-2-text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771-01-00bh-rsn-capability-indication-for-p802-11bh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741-02-00bh-suggestions-for-remaining-fix-ups-in-tgbh-d0-1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973-08-00bh-cc41-comments-against-d0-2.xls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87-02-00bh-network-generated-device-id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482-00-00bh-annex-for-opaque-device-id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87-02-00bh-network-generated-device-id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482-00-00bh-annex-for-opaque-device-id.doc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58-03-00bh-sta-generated-device-id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87-02-00bh-network-generated-device-id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482-01-00bh-annex-for-opaque-device-id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927100"/>
            <a:ext cx="10363200" cy="53657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TGbh-motions-list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2022-08-26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167156"/>
              </p:ext>
            </p:extLst>
          </p:nvPr>
        </p:nvGraphicFramePr>
        <p:xfrm>
          <a:off x="984250" y="2411413"/>
          <a:ext cx="10239375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Document" r:id="rId4" imgW="10466184" imgH="2537736" progId="Word.Document.8">
                  <p:embed/>
                </p:oleObj>
              </mc:Choice>
              <mc:Fallback>
                <p:oleObj name="Document" r:id="rId4" imgW="10466184" imgH="253773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2411413"/>
                        <a:ext cx="10239375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#5 – 11-21/1379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11-21/1379r3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Proposed text for ID Query Action frame)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Kurt Lumbatis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Carol Ansley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6-7-8  </a:t>
            </a:r>
            <a:r>
              <a:rPr lang="en-GB" sz="2400" b="1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Fails</a:t>
            </a:r>
            <a:endParaRPr lang="en-US" sz="2400" dirty="0">
              <a:effectLst/>
              <a:highlight>
                <a:srgbClr val="FF00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7643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#6 – 11-22/0427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11-22/0427r5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 (MAAD MAC 2 text)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Graham Smith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Jon Rosdahl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10-5-7  </a:t>
            </a:r>
            <a:r>
              <a:rPr lang="en-GB" sz="2400" b="1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Fails</a:t>
            </a:r>
            <a:endParaRPr lang="en-US" sz="2400" dirty="0">
              <a:effectLst/>
              <a:highlight>
                <a:srgbClr val="FF00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4407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May 13, 2022 (Interim session)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693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Motion #7 – D0.1 update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accept changes to the IEEE802.11bh D0.1 draft as specified in the following documents: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2400" u="sng" dirty="0">
                <a:solidFill>
                  <a:schemeClr val="tx1"/>
                </a:solidFill>
                <a:hlinkClick r:id="rId3"/>
              </a:rPr>
              <a:t>11-22/0771r1</a:t>
            </a:r>
            <a:r>
              <a:rPr lang="en-GB" altLang="en-US" sz="2400" u="sng" dirty="0">
                <a:solidFill>
                  <a:schemeClr val="tx1"/>
                </a:solidFill>
              </a:rPr>
              <a:t>  </a:t>
            </a:r>
            <a:r>
              <a:rPr lang="en-US" dirty="0"/>
              <a:t>RSN capability indication for P802.11bh</a:t>
            </a:r>
            <a:endParaRPr lang="en-GB" altLang="en-US" u="sng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>
                <a:solidFill>
                  <a:schemeClr val="tx1"/>
                </a:solidFill>
                <a:hlinkClick r:id="rId4"/>
              </a:rPr>
              <a:t>11-22/0741r2</a:t>
            </a:r>
            <a:r>
              <a:rPr lang="en-GB" altLang="en-US" dirty="0">
                <a:solidFill>
                  <a:schemeClr val="tx1"/>
                </a:solidFill>
              </a:rPr>
              <a:t> – Suggestions for remaining fix ups in TGbh D0.1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en-US" sz="1800" u="sng" dirty="0">
              <a:solidFill>
                <a:schemeClr val="tx1"/>
              </a:solidFill>
            </a:endParaRPr>
          </a:p>
          <a:p>
            <a:pPr marL="0" indent="0"/>
            <a:r>
              <a:rPr lang="en-GB" altLang="en-US" dirty="0">
                <a:solidFill>
                  <a:schemeClr val="tx1"/>
                </a:solidFill>
              </a:rPr>
              <a:t>Moved: Jouni Malinen</a:t>
            </a:r>
          </a:p>
          <a:p>
            <a:pPr marL="0" indent="0"/>
            <a:r>
              <a:rPr lang="en-GB" altLang="en-US" dirty="0">
                <a:solidFill>
                  <a:schemeClr val="tx1"/>
                </a:solidFill>
              </a:rPr>
              <a:t>Seconded: Amelia Andersdotter</a:t>
            </a:r>
          </a:p>
          <a:p>
            <a:pPr marL="0" indent="0"/>
            <a:r>
              <a:rPr lang="en-GB" altLang="en-US" dirty="0">
                <a:solidFill>
                  <a:schemeClr val="tx1"/>
                </a:solidFill>
              </a:rPr>
              <a:t>Results: </a:t>
            </a:r>
            <a:r>
              <a:rPr lang="en-GB" altLang="en-US" dirty="0">
                <a:solidFill>
                  <a:schemeClr val="tx1"/>
                </a:solidFill>
                <a:highlight>
                  <a:srgbClr val="00FF00"/>
                </a:highlight>
              </a:rPr>
              <a:t>Unanimous</a:t>
            </a:r>
            <a:endParaRPr lang="en-US" altLang="en-US" dirty="0">
              <a:solidFill>
                <a:schemeClr val="tx1"/>
              </a:solidFill>
              <a:highlight>
                <a:srgbClr val="00FF00"/>
              </a:highligh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4641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#8 - TGbh Comment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Instruct the editor to prepare P802.11bh/D0.2, and</a:t>
            </a:r>
          </a:p>
          <a:p>
            <a:r>
              <a:rPr lang="en-US" b="0" dirty="0"/>
              <a:t>approve a 30 day Comment Collection requesting comment on the draft.</a:t>
            </a:r>
          </a:p>
          <a:p>
            <a:endParaRPr lang="en-US" b="0" dirty="0"/>
          </a:p>
          <a:p>
            <a:r>
              <a:rPr lang="en-US" dirty="0"/>
              <a:t>Moved: Jay Yang</a:t>
            </a:r>
          </a:p>
          <a:p>
            <a:r>
              <a:rPr lang="en-US" dirty="0"/>
              <a:t>Seconded: Jouni Malinen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Unanimous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0793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August 30, 2022 (Teleconference)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8721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 – CC41 comment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Move to approve the resolutions to the CIDs listed below, per resolutions recorded in </a:t>
            </a:r>
            <a:r>
              <a:rPr lang="en-US" b="0" dirty="0">
                <a:hlinkClick r:id="rId2"/>
              </a:rPr>
              <a:t>11-22/0973r8</a:t>
            </a:r>
            <a:r>
              <a:rPr lang="en-US" b="0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CIDs 1, 3, 13, 14, 55, 59, 60</a:t>
            </a:r>
          </a:p>
          <a:p>
            <a:r>
              <a:rPr lang="en-US" b="0" dirty="0"/>
              <a:t>and incorporate the text changes into the latest TGbh draft.</a:t>
            </a:r>
          </a:p>
          <a:p>
            <a:r>
              <a:rPr lang="en-US" b="0" dirty="0"/>
              <a:t> </a:t>
            </a:r>
          </a:p>
          <a:p>
            <a:r>
              <a:rPr lang="en-US" dirty="0"/>
              <a:t>Moved: </a:t>
            </a:r>
          </a:p>
          <a:p>
            <a:r>
              <a:rPr lang="en-US" dirty="0"/>
              <a:t>Seconded: </a:t>
            </a:r>
          </a:p>
          <a:p>
            <a:r>
              <a:rPr lang="en-US" dirty="0"/>
              <a:t>Result: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02625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 – Specific TGbh Scenarios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Motion:</a:t>
            </a:r>
          </a:p>
          <a:p>
            <a:r>
              <a:rPr lang="en-US" b="0" dirty="0"/>
              <a:t>o	802.11bh shall provide a mechanism for the infrastructure to identify a previously known non-AP STA that is using a randomized MAC address, when that STA transmits Public Action frames, Authentication/Association Request frames and post-association Probe Request frames.</a:t>
            </a:r>
          </a:p>
          <a:p>
            <a:r>
              <a:rPr lang="en-US" b="0" dirty="0"/>
              <a:t>o	Note: the mechanism shall not decrease users’ privacy.</a:t>
            </a:r>
          </a:p>
          <a:p>
            <a:endParaRPr lang="en-US" b="0" dirty="0"/>
          </a:p>
          <a:p>
            <a:r>
              <a:rPr lang="en-US" dirty="0"/>
              <a:t>Moved: </a:t>
            </a:r>
          </a:p>
          <a:p>
            <a:r>
              <a:rPr lang="en-US" dirty="0"/>
              <a:t>Seconded: </a:t>
            </a:r>
          </a:p>
          <a:p>
            <a:r>
              <a:rPr lang="en-US" dirty="0"/>
              <a:t>Result: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99001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295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#X – CC41 comment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76400"/>
            <a:ext cx="10361084" cy="4113213"/>
          </a:xfrm>
        </p:spPr>
        <p:txBody>
          <a:bodyPr/>
          <a:lstStyle/>
          <a:p>
            <a:r>
              <a:rPr lang="en-US" b="0" dirty="0"/>
              <a:t>Move to approve the resolutions to the CIDs listed below: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 12: Revised.  Replace “Device ID” with “Persistent Opaque Identifier (POI)”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 25: Revised.  Replace” occurrences of </a:t>
            </a:r>
            <a:r>
              <a:rPr lang="fr-FR" b="0" dirty="0"/>
              <a:t>"identifier" , "opaque identifier", "blob", "ID</a:t>
            </a:r>
            <a:r>
              <a:rPr lang="en-US" b="0" dirty="0"/>
              <a:t>” and “Device ID” with “Persistent Opaque Identifier (POI)”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 58: Revised.  Replace “device identifier”, “opaque identifier” and “identifier” with “Persistent Opaque Identifier (POI)”</a:t>
            </a:r>
          </a:p>
          <a:p>
            <a:r>
              <a:rPr lang="en-US" b="0" dirty="0"/>
              <a:t>and incorporate the text changes into the latest TGbh draft.</a:t>
            </a:r>
          </a:p>
          <a:p>
            <a:r>
              <a:rPr lang="en-US" dirty="0"/>
              <a:t>Moved: </a:t>
            </a:r>
          </a:p>
          <a:p>
            <a:r>
              <a:rPr lang="en-US" dirty="0"/>
              <a:t>Seconded: </a:t>
            </a:r>
          </a:p>
          <a:p>
            <a:r>
              <a:rPr lang="en-US" dirty="0"/>
              <a:t>Result: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6542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/>
            <a:r>
              <a:rPr lang="en-US" altLang="en-US" dirty="0"/>
              <a:t>Record of motions for 802.11 TGbh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March 11, 2022 (Plenary session)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2310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Motion #1 – Create Draft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instruct the TGbh Editor to create IEEE802.11bh draft by incorporating the following documents: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  <a:hlinkClick r:id="rId3"/>
              </a:rPr>
              <a:t>11-22/0187r2</a:t>
            </a:r>
            <a:r>
              <a:rPr lang="en-US" altLang="en-US" dirty="0">
                <a:solidFill>
                  <a:schemeClr val="tx1"/>
                </a:solidFill>
              </a:rPr>
              <a:t> Network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hlinkClick r:id="rId4"/>
              </a:rPr>
              <a:t>11-22/0482r1</a:t>
            </a:r>
            <a:r>
              <a:rPr lang="en-US" b="1" dirty="0"/>
              <a:t> Annex Text for Opaque Device ID</a:t>
            </a:r>
          </a:p>
          <a:p>
            <a:pPr marL="0" indent="0"/>
            <a:endParaRPr lang="en-GB" altLang="en-US" sz="1800" u="sng" dirty="0">
              <a:solidFill>
                <a:schemeClr val="tx1"/>
              </a:solidFill>
            </a:endParaRPr>
          </a:p>
          <a:p>
            <a:r>
              <a:rPr lang="en-US" dirty="0"/>
              <a:t>Moved: Jouni Malinen</a:t>
            </a:r>
          </a:p>
          <a:p>
            <a:r>
              <a:rPr lang="en-US" dirty="0"/>
              <a:t>Seconded: Dan Harkins</a:t>
            </a:r>
          </a:p>
          <a:p>
            <a:r>
              <a:rPr lang="en-US" dirty="0"/>
              <a:t>Result: 22-8-1  73%  </a:t>
            </a:r>
            <a:r>
              <a:rPr lang="en-US" dirty="0">
                <a:highlight>
                  <a:srgbClr val="FF0000"/>
                </a:highlight>
              </a:rPr>
              <a:t>Fails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4360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Motion #</a:t>
            </a:r>
            <a:r>
              <a:rPr lang="en-US" dirty="0"/>
              <a:t>2</a:t>
            </a:r>
            <a:r>
              <a:rPr lang="en-US" sz="3200" dirty="0"/>
              <a:t> – Motion to reconsider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reconsider Motion #1</a:t>
            </a:r>
            <a:endParaRPr lang="en-US" b="1" dirty="0"/>
          </a:p>
          <a:p>
            <a:pPr marL="0" indent="0"/>
            <a:endParaRPr lang="en-GB" altLang="en-US" sz="1800" u="sng" dirty="0">
              <a:solidFill>
                <a:schemeClr val="tx1"/>
              </a:solidFill>
            </a:endParaRPr>
          </a:p>
          <a:p>
            <a:r>
              <a:rPr lang="en-US" dirty="0"/>
              <a:t>Moved: Stephane Baron</a:t>
            </a:r>
          </a:p>
          <a:p>
            <a:r>
              <a:rPr lang="en-US" dirty="0"/>
              <a:t>Seconded: Dan Harkins</a:t>
            </a:r>
          </a:p>
          <a:p>
            <a:r>
              <a:rPr lang="en-US" dirty="0"/>
              <a:t>Result: 28-6-0  </a:t>
            </a:r>
            <a:r>
              <a:rPr lang="en-US" dirty="0">
                <a:highlight>
                  <a:srgbClr val="00FF00"/>
                </a:highlight>
              </a:rPr>
              <a:t>Passes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5360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Reconsider Motion #1 – Create Draft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instruct the TGbh Editor to create IEEE802.11bh draft by incorporating the following documents: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  <a:hlinkClick r:id="rId3"/>
              </a:rPr>
              <a:t>11-22/0187r2</a:t>
            </a:r>
            <a:r>
              <a:rPr lang="en-US" altLang="en-US" dirty="0">
                <a:solidFill>
                  <a:schemeClr val="tx1"/>
                </a:solidFill>
              </a:rPr>
              <a:t> Network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hlinkClick r:id="rId4"/>
              </a:rPr>
              <a:t>11-22/0482r1</a:t>
            </a:r>
            <a:r>
              <a:rPr lang="en-US" b="1" dirty="0"/>
              <a:t> Annex Text for Opaque Device ID</a:t>
            </a:r>
          </a:p>
          <a:p>
            <a:pPr marL="0" indent="0"/>
            <a:endParaRPr lang="en-GB" altLang="en-US" sz="1800" u="sng" dirty="0">
              <a:solidFill>
                <a:schemeClr val="tx1"/>
              </a:solidFill>
            </a:endParaRPr>
          </a:p>
          <a:p>
            <a:r>
              <a:rPr lang="en-US" dirty="0"/>
              <a:t>Result: 22-11-2  66%  </a:t>
            </a:r>
            <a:r>
              <a:rPr lang="en-US" dirty="0">
                <a:highlight>
                  <a:srgbClr val="FF0000"/>
                </a:highlight>
              </a:rPr>
              <a:t>Fails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9247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April 12, 2022 (Teleconference)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9800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#3 – 11-22/0158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11-22/0158r3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(STA generated device ID)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Jon Rosdahl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Stephen McCann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10-7-5  </a:t>
            </a:r>
            <a:r>
              <a:rPr lang="en-GB" sz="2400" b="1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Fails</a:t>
            </a:r>
            <a:endParaRPr lang="en-US" sz="2400" dirty="0">
              <a:effectLst/>
              <a:highlight>
                <a:srgbClr val="FF00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6300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#4 – 11-22/0187, 11-22/0482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documents: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11-22/0187r2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Network generated device ID)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/>
              </a:rPr>
              <a:t>11-22/0482r1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(Annex Text for Opaque Device ID)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Dan Harkins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Stephen McCann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13-4-4  </a:t>
            </a:r>
            <a:r>
              <a:rPr lang="en-GB" sz="2400" b="1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Passes</a:t>
            </a:r>
            <a:endParaRPr lang="en-US" sz="2400" dirty="0">
              <a:effectLst/>
              <a:highlight>
                <a:srgbClr val="00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1974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0000E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13922</TotalTime>
  <Words>934</Words>
  <Application>Microsoft Office PowerPoint</Application>
  <PresentationFormat>Widescreen</PresentationFormat>
  <Paragraphs>178</Paragraphs>
  <Slides>19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Courier New</vt:lpstr>
      <vt:lpstr>Times New Roman</vt:lpstr>
      <vt:lpstr>Wingdings</vt:lpstr>
      <vt:lpstr>Office Theme</vt:lpstr>
      <vt:lpstr>Document</vt:lpstr>
      <vt:lpstr>TGbh-motions-list</vt:lpstr>
      <vt:lpstr>Abstract</vt:lpstr>
      <vt:lpstr>March 11, 2022 (Plenary session)</vt:lpstr>
      <vt:lpstr>Motion #1 – Create Draft</vt:lpstr>
      <vt:lpstr>Motion #2 – Motion to reconsider</vt:lpstr>
      <vt:lpstr>Reconsider Motion #1 – Create Draft</vt:lpstr>
      <vt:lpstr>April 12, 2022 (Teleconference)</vt:lpstr>
      <vt:lpstr>Motion #3 – 11-22/0158</vt:lpstr>
      <vt:lpstr>Motion #4 – 11-22/0187, 11-22/0482</vt:lpstr>
      <vt:lpstr>Motion #5 – 11-21/1379</vt:lpstr>
      <vt:lpstr>Motion #6 – 11-22/0427</vt:lpstr>
      <vt:lpstr>May 13, 2022 (Interim session)</vt:lpstr>
      <vt:lpstr>Motion #7 – D0.1 update</vt:lpstr>
      <vt:lpstr>Motion #8 - TGbh Comment Collection</vt:lpstr>
      <vt:lpstr>August 30, 2022 (Teleconference)</vt:lpstr>
      <vt:lpstr>Motion #9 – CC41 comment resolution</vt:lpstr>
      <vt:lpstr>Motion #10 – Specific TGbh Scenarios</vt:lpstr>
      <vt:lpstr>TBD</vt:lpstr>
      <vt:lpstr>Motion #X – CC41 comment resolution</vt:lpstr>
    </vt:vector>
  </TitlesOfParts>
  <Company>Ruckus/CommScope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TGbh Motions List</dc:title>
  <dc:creator>Hamilton, Mark</dc:creator>
  <cp:keywords>11-22-0651</cp:keywords>
  <cp:lastModifiedBy>Hamilton, Mark</cp:lastModifiedBy>
  <cp:revision>192</cp:revision>
  <cp:lastPrinted>1601-01-01T00:00:00Z</cp:lastPrinted>
  <dcterms:created xsi:type="dcterms:W3CDTF">2021-01-26T19:12:38Z</dcterms:created>
  <dcterms:modified xsi:type="dcterms:W3CDTF">2022-08-27T21:33:24Z</dcterms:modified>
</cp:coreProperties>
</file>