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6" r:id="rId16"/>
    <p:sldId id="2387" r:id="rId17"/>
    <p:sldId id="238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2" d="100"/>
          <a:sy n="82" d="100"/>
        </p:scale>
        <p:origin x="2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Unanimous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786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13904</TotalTime>
  <Words>908</Words>
  <Application>Microsoft Office PowerPoint</Application>
  <PresentationFormat>Widescreen</PresentationFormat>
  <Paragraphs>170</Paragraphs>
  <Slides>17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Motion #9 – CC41 comment resolution</vt:lpstr>
      <vt:lpstr>Motion #10 – CC41 comment resolution</vt:lpstr>
      <vt:lpstr>Motion #11 – Specific TGbh Scenarios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187</cp:revision>
  <cp:lastPrinted>1601-01-01T00:00:00Z</cp:lastPrinted>
  <dcterms:created xsi:type="dcterms:W3CDTF">2021-01-26T19:12:38Z</dcterms:created>
  <dcterms:modified xsi:type="dcterms:W3CDTF">2022-08-16T16:11:41Z</dcterms:modified>
</cp:coreProperties>
</file>