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97" r:id="rId6"/>
    <p:sldId id="296" r:id="rId7"/>
    <p:sldId id="260" r:id="rId8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802.11-22/0649r2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Two-Way Sensing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2022-04-26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Two-way Responder-to-Responder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 sensing procedure initiated by AP, responder-to-responder sounding is optionally allowed.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u="sng" dirty="0" smtClean="0"/>
              <a:t>Two-way Responder-to-Responder sensing</a:t>
            </a:r>
            <a:r>
              <a:rPr lang="en-US" sz="2000" b="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sensing procedure initiated by AP, we propose to optionally allow two-way sounding between two responders, with an NDP from responder1 (R1) to responder2 (R2) and another NDP from responder2 (R2) to responder1 (R1).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0" dirty="0" smtClean="0"/>
              <a:t>This is useful when there are N responders forming a daisy chain or a scanning order or a configuration.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b="0" dirty="0" smtClean="0"/>
              <a:t>For an example of N=3, three responders R1, R2 and R3 may form a closed daisy chain or a closed loop. R2 can get CSI between R1-R2 and also between R2-R3. It can perform useful WLAN sensing computation based on the two CSIs. Optionally the CSI may </a:t>
            </a:r>
            <a:r>
              <a:rPr lang="en-US" sz="2000" b="0" dirty="0" smtClean="0"/>
              <a:t>be </a:t>
            </a:r>
            <a:r>
              <a:rPr lang="en-US" sz="2000" b="0" dirty="0" smtClean="0"/>
              <a:t>reported to AP.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Two-way </a:t>
            </a:r>
            <a:r>
              <a:rPr lang="en-US" dirty="0" smtClean="0"/>
              <a:t>Responder-to-Responder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752600"/>
            <a:ext cx="5943600" cy="457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 this example, four sensing responders R1, R2, R3 and R4 are configured to form a network (e.g. daisy chain)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Some “links” may do two-way sensing (e.g. R1-R2, or R2-R3</a:t>
            </a:r>
            <a:r>
              <a:rPr lang="en-US" sz="2000" b="0" dirty="0" smtClean="0"/>
              <a:t>) </a:t>
            </a:r>
            <a:r>
              <a:rPr lang="en-US" sz="2000" b="0" dirty="0" err="1" smtClean="0"/>
              <a:t>s.t</a:t>
            </a:r>
            <a:r>
              <a:rPr lang="en-US" sz="2000" b="0" dirty="0" smtClean="0"/>
              <a:t>. each </a:t>
            </a:r>
            <a:r>
              <a:rPr lang="en-US" sz="2000" b="0" dirty="0" smtClean="0"/>
              <a:t>linked pair would </a:t>
            </a:r>
            <a:r>
              <a:rPr lang="en-US" sz="2000" b="0" dirty="0" smtClean="0"/>
              <a:t>send NDP to each other in tandem </a:t>
            </a:r>
            <a:r>
              <a:rPr lang="en-US" sz="2000" b="0" dirty="0" smtClean="0"/>
              <a:t>(e.g. R1-to-R2 </a:t>
            </a:r>
            <a:r>
              <a:rPr lang="en-US" sz="2000" b="0" dirty="0" smtClean="0"/>
              <a:t>NDP and R2-to-R1 NDP</a:t>
            </a:r>
            <a:r>
              <a:rPr lang="en-US" sz="2000" b="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Some links may do one-way </a:t>
            </a:r>
            <a:r>
              <a:rPr lang="en-US" sz="2000" b="0" dirty="0" smtClean="0"/>
              <a:t>sensing (e.g. R3-R4, R4-R1</a:t>
            </a:r>
            <a:r>
              <a:rPr lang="en-US" sz="2000" b="0" dirty="0" smtClean="0"/>
              <a:t>) </a:t>
            </a:r>
            <a:r>
              <a:rPr lang="en-US" sz="2000" b="0" dirty="0" err="1" smtClean="0"/>
              <a:t>s.t</a:t>
            </a:r>
            <a:r>
              <a:rPr lang="en-US" sz="2000" b="0" dirty="0" smtClean="0"/>
              <a:t>. NDP would be sent in one direction only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R2 has two CSIs: CSI between R1-R2, and CSI between R2-R3 (more if R2 is further linked to additional responders such as R4)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Reporting of sensing measurements are optional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3296891"/>
            <a:ext cx="703627" cy="5488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125" y="4516091"/>
            <a:ext cx="644914" cy="5131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25" y="2306291"/>
            <a:ext cx="846852" cy="487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592291"/>
            <a:ext cx="571758" cy="3581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39400" y="2230091"/>
            <a:ext cx="856675" cy="45105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8305800" y="3830291"/>
            <a:ext cx="190500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</a:t>
            </a:r>
            <a:r>
              <a:rPr lang="en-US" sz="1400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Sensing 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924800" y="3830291"/>
            <a:ext cx="914400" cy="7620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9601200" y="3810000"/>
            <a:ext cx="972125" cy="70609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705600" y="1849091"/>
            <a:ext cx="25146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STA R1= Sensing Responder, </a:t>
            </a:r>
            <a:r>
              <a:rPr lang="en-US" sz="1600" dirty="0" err="1" smtClean="0">
                <a:solidFill>
                  <a:schemeClr val="tx1"/>
                </a:solidFill>
              </a:rPr>
              <a:t>Tx</a:t>
            </a:r>
            <a:r>
              <a:rPr lang="en-US" sz="1600" dirty="0" smtClean="0">
                <a:solidFill>
                  <a:schemeClr val="tx1"/>
                </a:solidFill>
              </a:rPr>
              <a:t>/Rx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7924800" y="2763491"/>
            <a:ext cx="990600" cy="80782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772400" y="2839691"/>
            <a:ext cx="0" cy="1600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924800" y="2611091"/>
            <a:ext cx="2648525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924800" y="2458691"/>
            <a:ext cx="2648525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10896600" y="2763491"/>
            <a:ext cx="0" cy="1676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11049000" y="2763491"/>
            <a:ext cx="0" cy="1676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  <a:endCxn id="7" idx="3"/>
          </p:cNvCxnSpPr>
          <p:nvPr/>
        </p:nvCxnSpPr>
        <p:spPr>
          <a:xfrm flipH="1">
            <a:off x="9619027" y="2763491"/>
            <a:ext cx="1031147" cy="80782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924800" y="4820891"/>
            <a:ext cx="2496125" cy="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601200" y="1752600"/>
            <a:ext cx="21336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R2= Sensing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Responder, </a:t>
            </a:r>
            <a:r>
              <a:rPr lang="en-US" sz="1600" dirty="0" err="1" smtClean="0">
                <a:solidFill>
                  <a:schemeClr val="tx1"/>
                </a:solidFill>
              </a:rPr>
              <a:t>Tx</a:t>
            </a:r>
            <a:r>
              <a:rPr lang="en-US" sz="1600" dirty="0" smtClean="0">
                <a:solidFill>
                  <a:schemeClr val="tx1"/>
                </a:solidFill>
              </a:rPr>
              <a:t>/Rx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677400" y="5070157"/>
            <a:ext cx="2057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R3= Sensing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Responder, </a:t>
            </a:r>
            <a:r>
              <a:rPr lang="en-US" sz="1600" dirty="0" err="1" smtClean="0">
                <a:solidFill>
                  <a:schemeClr val="tx1"/>
                </a:solidFill>
              </a:rPr>
              <a:t>Tx</a:t>
            </a:r>
            <a:r>
              <a:rPr lang="en-US" sz="1600" dirty="0" smtClean="0">
                <a:solidFill>
                  <a:schemeClr val="tx1"/>
                </a:solidFill>
              </a:rPr>
              <a:t>/Rx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934200" y="5070157"/>
            <a:ext cx="19050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R4= Sensing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Responder, </a:t>
            </a:r>
            <a:r>
              <a:rPr lang="en-US" sz="1600" dirty="0" err="1" smtClean="0">
                <a:solidFill>
                  <a:schemeClr val="tx1"/>
                </a:solidFill>
              </a:rPr>
              <a:t>Tx</a:t>
            </a:r>
            <a:r>
              <a:rPr lang="en-US" sz="1600" dirty="0" smtClean="0">
                <a:solidFill>
                  <a:schemeClr val="tx1"/>
                </a:solidFill>
              </a:rPr>
              <a:t>/Rx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7391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7391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8001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8077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Optional CSI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the following to SFD and D0.1?</a:t>
            </a:r>
          </a:p>
          <a:p>
            <a:r>
              <a:rPr lang="en-US" sz="2000" b="0" i="1" dirty="0" smtClean="0"/>
              <a:t>	</a:t>
            </a:r>
            <a:r>
              <a:rPr lang="en-US" sz="2000" b="0" i="1" dirty="0" smtClean="0"/>
              <a:t>“In the optional responder-to-responder sensing, a first sensing responder </a:t>
            </a:r>
            <a:r>
              <a:rPr lang="en-US" sz="2000" b="0" i="1" dirty="0" smtClean="0"/>
              <a:t>should be allowed to perform one-way sensing or two-way sensing with a second sensing responder</a:t>
            </a:r>
            <a:r>
              <a:rPr lang="en-US" sz="2000" b="0" i="1" dirty="0" smtClean="0"/>
              <a:t>. In the one-way sensing, an NDP is sent from the first responder to the second responder. In the two-way sensing, an NDP is sent from the first responder to the second responder followed by another NDP sent from the second responder to the first responder.”</a:t>
            </a:r>
            <a:endParaRPr lang="en-US" sz="2000" b="0" i="1" dirty="0" smtClean="0"/>
          </a:p>
          <a:p>
            <a:endParaRPr lang="en-US" sz="2000" i="1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40098</TotalTime>
  <Words>412</Words>
  <Application>Microsoft Office PowerPoint</Application>
  <PresentationFormat>Custom</PresentationFormat>
  <Paragraphs>64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template_802-11-Submission-16-9_ppt2007</vt:lpstr>
      <vt:lpstr>WLAN Two-Way Sensing Use Cases</vt:lpstr>
      <vt:lpstr>Two-way Responder-to-Responder sensing</vt:lpstr>
      <vt:lpstr>Example of Two-way Responder-to-Responder sensing</vt:lpstr>
      <vt:lpstr>Straw Poll (SP1)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598</cp:revision>
  <cp:lastPrinted>1601-01-01T00:00:00Z</cp:lastPrinted>
  <dcterms:created xsi:type="dcterms:W3CDTF">2019-09-04T16:40:26Z</dcterms:created>
  <dcterms:modified xsi:type="dcterms:W3CDTF">2022-04-26T21:39:11Z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