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2479" autoAdjust="0"/>
  </p:normalViewPr>
  <p:slideViewPr>
    <p:cSldViewPr>
      <p:cViewPr varScale="1">
        <p:scale>
          <a:sx n="72" d="100"/>
          <a:sy n="72" d="100"/>
        </p:scale>
        <p:origin x="1256" y="6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6/20/2022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6/20/2022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6/20/2022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2846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Rentian</a:t>
                      </a:r>
                      <a:r>
                        <a:rPr lang="en-US" altLang="zh-CN" sz="1200" i="0" kern="1200" dirty="0">
                          <a:solidFill>
                            <a:schemeClr val="dk1"/>
                          </a:solidFill>
                          <a:latin typeface="+mn-lt"/>
                          <a:ea typeface="Times New Roman"/>
                          <a:cs typeface="Arial"/>
                        </a:rPr>
                        <a:t> Ding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a16="http://schemas.microsoft.com/office/drawing/2014/main" val="20000"/>
                    </a:ext>
                  </a:extLst>
                </a:gridCol>
                <a:gridCol w="3128500">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36016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04937"/>
            <a:ext cx="7770813" cy="483237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Do you support to add the following to the 11bf SFD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following optional features are defined.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Both RF gain and digital gain of each Rx antenna should be reported in the sensing measurement report frame.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RF gain and digital gain should be reported in separate fields.</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sensing measurement report frame may provide an indication about the AGC change.</a:t>
            </a:r>
          </a:p>
          <a:p>
            <a:pPr indent="342900">
              <a:buFont typeface="Wingdings" panose="05000000000000000000" pitchFamily="2" charset="2"/>
              <a:buChar char="Ø"/>
            </a:pPr>
            <a:endParaRPr lang="en-US" altLang="zh-CN" sz="1400" b="0" dirty="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Note: </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RF gain is defined as the gain in analog domain mainly contains the gain of AGC and other components.</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Digital gain is defined as the gain in digital domain.</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If the device is not able to provide the RF and/or digital gain, it may indicate the if the AGC change exceeds certain threshold (the threshold is implementation specific).</a:t>
            </a: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9152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209120</TotalTime>
  <Words>1535</Words>
  <Application>Microsoft Office PowerPoint</Application>
  <PresentationFormat>全屏显示(4:3)</PresentationFormat>
  <Paragraphs>187</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1194</cp:revision>
  <cp:lastPrinted>1601-01-01T00:00:00Z</cp:lastPrinted>
  <dcterms:created xsi:type="dcterms:W3CDTF">2016-09-11T14:22:53Z</dcterms:created>
  <dcterms:modified xsi:type="dcterms:W3CDTF">2022-06-20T15:38:41Z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(3)hW0daZtQ46RRdMtaxTnQpvRhB1S5y0B5lKDr8Fox5ci1QxyDVZHRUZgqYnPiXzsa5NpZ0lie
/jECqzVZtEQ1gi1qgSj4exT5sqiSRecd5MHtTdWVWIGdarjD2KazVgSs2sl2plruwzXbiuD6
K0yHKZRNsAEibJ2iozTHwx25ep6xkEGPg1qLkid4jv0RnrQI+DvluFSOVQ7X3GO1sEoNGk5G
Ucoa9jALcpaWoIfHWn</vt:lpwstr>
  </property>
  <property fmtid="{D5CDD505-2E9C-101B-9397-08002B2CF9AE}" pid="9" name="_2015_ms_pID_7253431">
    <vt:lpwstr>7Q2yeS13+QUhaXdJMsNISKXPpmpTcoPqGGRZLRuulzOg5piVjWPQQk
2ZvWq9RdPQL+u09eIya80bmS8RNFHk2mhX3UTT4WCU0RP6f202FgeUa0C3ZXsviVnT5PSJX8
hjtnqGx4Q58dt0iuFt/rMnHg5ID3IvCmYrElo/1oNJ25xjpWgbQ80G4pUvS35LCtUp4ZIKbN
KQcA64DUEHqern28D3WBRcC8gKMBHo21ug9J</vt:lpwstr>
  </property>
  <property fmtid="{D5CDD505-2E9C-101B-9397-08002B2CF9AE}" pid="10" name="_2015_ms_pID_7253432">
    <vt:lpwstr>AFqiOTt4JOG1noOeGh2Re2Y=</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1655739493</vt:lpwstr>
  </property>
</Properties>
</file>