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7" d="100"/>
          <a:sy n="107" d="100"/>
        </p:scale>
        <p:origin x="193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5/31/2022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5/31/2022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Rentian</a:t>
                      </a:r>
                      <a:r>
                        <a:rPr lang="en-US" altLang="zh-CN" sz="1200" i="0" kern="1200" dirty="0" smtClean="0">
                          <a:solidFill>
                            <a:schemeClr val="dk1"/>
                          </a:solidFill>
                          <a:latin typeface="+mn-lt"/>
                          <a:ea typeface="Times New Roman"/>
                          <a:cs typeface="Arial"/>
                        </a:rPr>
                        <a:t> Ding </a:t>
                      </a: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98213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a16="http://schemas.microsoft.com/office/drawing/2014/main" xmlns="" val="20000"/>
                    </a:ext>
                  </a:extLst>
                </a:gridCol>
                <a:gridCol w="3128500">
                  <a:extLst>
                    <a:ext uri="{9D8B030D-6E8A-4147-A177-3AD203B41FA5}">
                      <a16:colId xmlns:a16="http://schemas.microsoft.com/office/drawing/2014/main" xmlns="" val="20001"/>
                    </a:ext>
                  </a:extLst>
                </a:gridCol>
                <a:gridCol w="3168352">
                  <a:extLst>
                    <a:ext uri="{9D8B030D-6E8A-4147-A177-3AD203B41FA5}">
                      <a16:colId xmlns:a16="http://schemas.microsoft.com/office/drawing/2014/main" xmlns=""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36016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Which option do you support to exchange the AGC adjustment information ?</a:t>
            </a:r>
            <a:endParaRPr lang="zh-CN" altLang="zh-CN" sz="20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Option 1/2/3/4</a:t>
            </a:r>
            <a:endParaRPr lang="zh-CN" altLang="zh-CN" sz="20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736304">
                  <a:extLst>
                    <a:ext uri="{9D8B030D-6E8A-4147-A177-3AD203B41FA5}">
                      <a16:colId xmlns:a16="http://schemas.microsoft.com/office/drawing/2014/main" xmlns=""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91529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xmlns=""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207312</TotalTime>
  <Words>1346</Words>
  <Application>Microsoft Office PowerPoint</Application>
  <PresentationFormat>全屏显示(4:3)</PresentationFormat>
  <Paragraphs>177</Paragraphs>
  <Slides>15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1148</cp:revision>
  <cp:lastPrinted>1601-01-01T00:00:00Z</cp:lastPrinted>
  <dcterms:created xsi:type="dcterms:W3CDTF">2016-09-11T14:22:53Z</dcterms:created>
  <dcterms:modified xsi:type="dcterms:W3CDTF">2022-05-31T08:07:57Z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(3)WhjSh24+N38yE48dw0pnkv6tXWkMYIHl05TnxSrqBPBp6BAgDqyoP+KIMcEU8FW+IeYVQfqc
HrlCGAuU0cvh2SfJVN4aMvLl4x1DNAHyt4PnsDC83Z12qEYTTHD3db8k/Cx2fMRTO0AFvUTM
wbbUVkR7V82/aG2eg5j4jr5LSlyTvbA6J61dVy/kwWV2rx1njo7bVZViPqZBpi5Uw4RxKrTO
7J07O/I9nF7jDCbMHd</vt:lpwstr>
  </property>
  <property fmtid="{D5CDD505-2E9C-101B-9397-08002B2CF9AE}" pid="9" name="_2015_ms_pID_7253431">
    <vt:lpwstr>p89vMtjS3Rn0xafIkv3iWwN/ko3KkeEBlKxnTKR5gCh7Bplyp1AV/B
5CoxbVpnSFlclLyjJyBD4JffKaEELHpLLX/WH78VO1UDqU/Wn8e2hAr13xIqeQS2OMsg4diX
kwFFEI8aZQok6vW/nBJViGIbkbgKFAoS7LlLV5VX8oEGRtK6dUZNwtUQulnKL4VboBT2Ei06
qI5BMC8NE+qHVAxD4866vgi/oLT73NXFnkCT</vt:lpwstr>
  </property>
  <property fmtid="{D5CDD505-2E9C-101B-9397-08002B2CF9AE}" pid="10" name="_2015_ms_pID_7253432">
    <vt:lpwstr>xqG9kJgkrH+w9yKts/8bENY=</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1652320820</vt:lpwstr>
  </property>
</Properties>
</file>