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82" r:id="rId2"/>
    <p:sldId id="368" r:id="rId3"/>
    <p:sldId id="432" r:id="rId4"/>
    <p:sldId id="433" r:id="rId5"/>
    <p:sldId id="447" r:id="rId6"/>
    <p:sldId id="441" r:id="rId7"/>
    <p:sldId id="440" r:id="rId8"/>
    <p:sldId id="448" r:id="rId9"/>
    <p:sldId id="446" r:id="rId10"/>
    <p:sldId id="434" r:id="rId11"/>
    <p:sldId id="435" r:id="rId12"/>
    <p:sldId id="449" r:id="rId13"/>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105" d="100"/>
          <a:sy n="105" d="100"/>
        </p:scale>
        <p:origin x="1998" y="11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4/14/2022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4/14/2022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759146"/>
              </p:ext>
            </p:extLst>
          </p:nvPr>
        </p:nvGraphicFramePr>
        <p:xfrm>
          <a:off x="762000" y="3110128"/>
          <a:ext cx="7620000" cy="1803623"/>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AGC adjustment information should be included in the WLAN sensing result feedback.</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97117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9152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197274</TotalTime>
  <Words>916</Words>
  <Application>Microsoft Office PowerPoint</Application>
  <PresentationFormat>全屏显示(4:3)</PresentationFormat>
  <Paragraphs>132</Paragraphs>
  <Slides>12</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 Unicode MS</vt:lpstr>
      <vt:lpstr>굴림</vt:lpstr>
      <vt:lpstr>MS Gothic</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SP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1071</cp:revision>
  <cp:lastPrinted>1601-01-01T00:00:00Z</cp:lastPrinted>
  <dcterms:created xsi:type="dcterms:W3CDTF">2016-09-11T14:22:53Z</dcterms:created>
  <dcterms:modified xsi:type="dcterms:W3CDTF">2022-04-14T15:09:27Z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(3)TOZMOGJud5U2eFoiVxAatZbljrsyTPtsXsuIgpLyL1ekp4FvbQQRksO57dVz0RrutDWpFhiH
NEOHUIi7PolEfkQScP5N06cKEHS2cd7jP3kRclcxpEjZ54ZUxW449/ZKJXsbtKjbRZgAkb8B
JfJAk2vF5LSYB15zzFOwOUzmbh/LUgpTtyb6joKcX07zFsS/azwZZDsaS2mZVE27hnlpaJSk
yFwS3xrEXmmz3wRXwC</vt:lpwstr>
  </property>
  <property fmtid="{D5CDD505-2E9C-101B-9397-08002B2CF9AE}" pid="9" name="_2015_ms_pID_7253431">
    <vt:lpwstr>Vs0ZdhNs5uXHD6M4nZkrBzMTDOGOzJQ219kXkc6aOpQ5Vllg2OA6LY
zWXua7KxXxDSUeCgtCShp6Q7W0hn3MAGHZxhAi3KD0tJYj+rHDZujqVoYRco/M1Oai1EVukA
dm8mgUJDUXQkV0uLjaTUXMJTX5oG86bMCaAUmDSQ+pI3xHgyWoylG4M+JVBuBb0C8xCQeNI/
Vid3jXgM4nieN1V6uBrRd92ssqfpdtH5vMHL</vt:lpwstr>
  </property>
  <property fmtid="{D5CDD505-2E9C-101B-9397-08002B2CF9AE}" pid="10" name="_2015_ms_pID_7253432">
    <vt:lpwstr>O0bgLbUwdWTZ8G4ILVad+Tg=</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1649771870</vt:lpwstr>
  </property>
</Properties>
</file>