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314" r:id="rId18"/>
    <p:sldId id="315" r:id="rId19"/>
    <p:sldId id="317" r:id="rId20"/>
    <p:sldId id="318" r:id="rId21"/>
    <p:sldId id="313" r:id="rId22"/>
    <p:sldId id="311" r:id="rId23"/>
    <p:sldId id="297" r:id="rId24"/>
    <p:sldId id="310" r:id="rId25"/>
    <p:sldId id="296" r:id="rId26"/>
    <p:sldId id="307" r:id="rId27"/>
    <p:sldId id="295" r:id="rId28"/>
    <p:sldId id="306"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60" d="100"/>
          <a:sy n="160" d="100"/>
        </p:scale>
        <p:origin x="312"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987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802.11-22/0630r2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2/11-22-0560-00-00bh-cover-all-use-cases.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560-00-00bh-cover-all-use-cases.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1/11-21-0332-35-00bh-issues-tracking.docx" TargetMode="External"/><Relationship Id="rId4" Type="http://schemas.openxmlformats.org/officeDocument/2006/relationships/hyperlink" Target="https://mentor.ieee.org/802.11/dcn/22/11-22-0427-05-00bh-maad-mac-2-tex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TGbh-agenda-2022-April-12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4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12 April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Motions (slides 16-20)</a:t>
            </a:r>
          </a:p>
          <a:p>
            <a:pPr marL="857250" lvl="1" indent="-457200">
              <a:lnSpc>
                <a:spcPct val="90000"/>
              </a:lnSpc>
              <a:spcBef>
                <a:spcPts val="0"/>
              </a:spcBef>
              <a:spcAft>
                <a:spcPts val="0"/>
              </a:spcAft>
              <a:buFont typeface="Arial" panose="020B0604020202020204" pitchFamily="34" charset="0"/>
              <a:buChar char="•"/>
              <a:defRPr/>
            </a:pPr>
            <a:r>
              <a:rPr lang="en-US" sz="2400" dirty="0"/>
              <a:t>Discussion on motions</a:t>
            </a:r>
          </a:p>
          <a:p>
            <a:pPr marL="1257300" lvl="2" indent="-457200">
              <a:lnSpc>
                <a:spcPct val="90000"/>
              </a:lnSpc>
              <a:spcBef>
                <a:spcPts val="0"/>
              </a:spcBef>
              <a:spcAft>
                <a:spcPts val="0"/>
              </a:spcAft>
              <a:buFont typeface="Arial" panose="020B0604020202020204" pitchFamily="34" charset="0"/>
              <a:buChar char="•"/>
              <a:defRPr/>
            </a:pPr>
            <a:r>
              <a:rPr lang="en-US" sz="2000" b="1" dirty="0">
                <a:hlinkClick r:id="rId4"/>
              </a:rPr>
              <a:t>11-22/0560r0</a:t>
            </a:r>
            <a:r>
              <a:rPr lang="en-US" sz="2000" b="1" dirty="0"/>
              <a:t>: Cover all use cases (Graham Smith) </a:t>
            </a:r>
          </a:p>
          <a:p>
            <a:pPr marL="857250" lvl="1" indent="-457200">
              <a:lnSpc>
                <a:spcPct val="90000"/>
              </a:lnSpc>
              <a:spcBef>
                <a:spcPts val="0"/>
              </a:spcBef>
              <a:spcAft>
                <a:spcPts val="0"/>
              </a:spcAft>
              <a:buFont typeface="Arial" panose="020B0604020202020204" pitchFamily="34" charset="0"/>
              <a:buChar char="•"/>
              <a:defRPr/>
            </a:pPr>
            <a:r>
              <a:rPr lang="en-US" sz="2400" dirty="0"/>
              <a:t>Run Motions</a:t>
            </a:r>
          </a:p>
          <a:p>
            <a:pPr marL="457200" indent="-457200">
              <a:lnSpc>
                <a:spcPct val="90000"/>
              </a:lnSpc>
              <a:spcBef>
                <a:spcPts val="0"/>
              </a:spcBef>
              <a:spcAft>
                <a:spcPts val="0"/>
              </a:spcAft>
              <a:buFont typeface="Arial" panose="020B0604020202020204" pitchFamily="34" charset="0"/>
              <a:buChar char="•"/>
              <a:defRPr/>
            </a:pPr>
            <a:r>
              <a:rPr lang="en-US" dirty="0"/>
              <a:t>Contributions (slide 21) </a:t>
            </a:r>
          </a:p>
          <a:p>
            <a:pPr marL="457200" indent="-457200">
              <a:lnSpc>
                <a:spcPct val="90000"/>
              </a:lnSpc>
              <a:spcBef>
                <a:spcPts val="0"/>
              </a:spcBef>
              <a:spcAft>
                <a:spcPts val="0"/>
              </a:spcAft>
              <a:buFont typeface="Arial" panose="020B0604020202020204" pitchFamily="34" charset="0"/>
              <a:buChar char="•"/>
              <a:defRPr/>
            </a:pPr>
            <a:r>
              <a:rPr lang="en-US" dirty="0"/>
              <a:t>Timeline review</a:t>
            </a:r>
          </a:p>
          <a:p>
            <a:pPr marL="457200" indent="-457200">
              <a:lnSpc>
                <a:spcPct val="90000"/>
              </a:lnSpc>
              <a:spcBef>
                <a:spcPts val="0"/>
              </a:spcBef>
              <a:spcAft>
                <a:spcPts val="0"/>
              </a:spcAft>
              <a:buFont typeface="Arial" panose="020B0604020202020204" pitchFamily="34" charset="0"/>
              <a:buChar char="•"/>
              <a:defRPr/>
            </a:pPr>
            <a:r>
              <a:rPr lang="en-US" dirty="0"/>
              <a:t>Review of Issues Tracking uncovered items (margin comments, etc.)</a:t>
            </a:r>
            <a:r>
              <a:rPr lang="en-US" dirty="0">
                <a:hlinkClick r:id="rId5"/>
              </a:rPr>
              <a:t> 11-22/0435r0</a:t>
            </a:r>
            <a:r>
              <a:rPr lang="en-US" dirty="0"/>
              <a:t> – including Terminology</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April 22, 19:00 ET, May interim (4 slots)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Motions</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Motions to see if we can get consensus on some draft text</a:t>
            </a:r>
          </a:p>
          <a:p>
            <a:pPr marL="857250" lvl="1" indent="-457200">
              <a:lnSpc>
                <a:spcPct val="90000"/>
              </a:lnSpc>
              <a:spcBef>
                <a:spcPts val="0"/>
              </a:spcBef>
              <a:spcAft>
                <a:spcPts val="600"/>
              </a:spcAft>
              <a:buFont typeface="Arial" panose="020B0604020202020204" pitchFamily="34" charset="0"/>
              <a:buChar char="•"/>
              <a:defRPr/>
            </a:pPr>
            <a:r>
              <a:rPr lang="en-US" sz="2800" dirty="0"/>
              <a:t>Discussion on proposed motions (see next slides)? </a:t>
            </a:r>
          </a:p>
          <a:p>
            <a:pPr marL="1257300" lvl="2" indent="-457200">
              <a:lnSpc>
                <a:spcPct val="90000"/>
              </a:lnSpc>
              <a:spcBef>
                <a:spcPts val="0"/>
              </a:spcBef>
              <a:spcAft>
                <a:spcPts val="600"/>
              </a:spcAft>
              <a:buFont typeface="Arial" panose="020B0604020202020204" pitchFamily="34" charset="0"/>
              <a:buChar char="•"/>
              <a:defRPr/>
            </a:pPr>
            <a:r>
              <a:rPr lang="en-US" sz="2400" dirty="0"/>
              <a:t>Any documents need to be updated (newer revisions)?</a:t>
            </a:r>
          </a:p>
          <a:p>
            <a:pPr marL="1257300" lvl="2" indent="-457200">
              <a:lnSpc>
                <a:spcPct val="90000"/>
              </a:lnSpc>
              <a:spcBef>
                <a:spcPts val="0"/>
              </a:spcBef>
              <a:spcAft>
                <a:spcPts val="600"/>
              </a:spcAft>
              <a:buFont typeface="Arial" panose="020B0604020202020204" pitchFamily="34" charset="0"/>
              <a:buChar char="•"/>
              <a:defRPr/>
            </a:pPr>
            <a:r>
              <a:rPr lang="en-US" sz="2400" dirty="0"/>
              <a:t>Proposals for combination of solutions</a:t>
            </a:r>
          </a:p>
          <a:p>
            <a:pPr marL="1257300" lvl="2" indent="-457200">
              <a:lnSpc>
                <a:spcPct val="90000"/>
              </a:lnSpc>
              <a:spcBef>
                <a:spcPts val="0"/>
              </a:spcBef>
              <a:spcAft>
                <a:spcPts val="600"/>
              </a:spcAft>
              <a:buFont typeface="Arial" panose="020B0604020202020204" pitchFamily="34" charset="0"/>
              <a:buChar char="•"/>
              <a:defRPr/>
            </a:pPr>
            <a:r>
              <a:rPr lang="en-US" sz="2400" dirty="0"/>
              <a:t>Other changes to motions?</a:t>
            </a:r>
            <a:endParaRPr lang="en-US" sz="2000" dirty="0"/>
          </a:p>
          <a:p>
            <a:pPr marL="857250" lvl="1" indent="-457200">
              <a:lnSpc>
                <a:spcPct val="90000"/>
              </a:lnSpc>
              <a:spcBef>
                <a:spcPts val="0"/>
              </a:spcBef>
              <a:spcAft>
                <a:spcPts val="600"/>
              </a:spcAft>
              <a:buFont typeface="Arial" panose="020B0604020202020204" pitchFamily="34" charset="0"/>
              <a:buChar char="•"/>
              <a:defRPr/>
            </a:pPr>
            <a:r>
              <a:rPr lang="en-US" sz="2800" b="1" dirty="0"/>
              <a:t>NOTES on motions:</a:t>
            </a:r>
            <a:endParaRPr lang="en-US" sz="2800" dirty="0"/>
          </a:p>
          <a:p>
            <a:pPr marL="1257300" lvl="2" indent="-457200">
              <a:lnSpc>
                <a:spcPct val="90000"/>
              </a:lnSpc>
              <a:spcBef>
                <a:spcPts val="0"/>
              </a:spcBef>
              <a:spcAft>
                <a:spcPts val="600"/>
              </a:spcAft>
              <a:buFont typeface="+mj-lt"/>
              <a:buAutoNum type="arabicPeriod"/>
              <a:defRPr/>
            </a:pPr>
            <a:r>
              <a:rPr lang="en-US" sz="2400" dirty="0"/>
              <a:t>Additional solutions might/can also be added to the draft, in future meetings/discussion.</a:t>
            </a:r>
          </a:p>
          <a:p>
            <a:pPr marL="1257300" lvl="2" indent="-457200">
              <a:lnSpc>
                <a:spcPct val="90000"/>
              </a:lnSpc>
              <a:spcBef>
                <a:spcPts val="0"/>
              </a:spcBef>
              <a:spcAft>
                <a:spcPts val="600"/>
              </a:spcAft>
              <a:buFont typeface="Arial" panose="020B0604020202020204" pitchFamily="34" charset="0"/>
              <a:buChar char="•"/>
              <a:defRPr/>
            </a:pPr>
            <a:endParaRPr lang="en-US"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16078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11-7-5  Fails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14-4-4  Passes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7-7-8  Fails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12 April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11-5-7  Fails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857250" lvl="1" indent="-457200">
              <a:lnSpc>
                <a:spcPct val="90000"/>
              </a:lnSpc>
              <a:spcBef>
                <a:spcPts val="0"/>
              </a:spcBef>
              <a:spcAft>
                <a:spcPts val="600"/>
              </a:spcAft>
              <a:buFont typeface="Arial" panose="020B0604020202020204" pitchFamily="34" charset="0"/>
              <a:buChar char="•"/>
              <a:defRPr/>
            </a:pPr>
            <a:r>
              <a:rPr lang="en-US" sz="2400" b="1" dirty="0">
                <a:solidFill>
                  <a:schemeClr val="accent3">
                    <a:lumMod val="85000"/>
                  </a:schemeClr>
                </a:solidFill>
                <a:hlinkClick r:id="rId3">
                  <a:extLst>
                    <a:ext uri="{A12FA001-AC4F-418D-AE19-62706E023703}">
                      <ahyp:hlinkClr xmlns:ahyp="http://schemas.microsoft.com/office/drawing/2018/hyperlinkcolor" val="tx"/>
                    </a:ext>
                  </a:extLst>
                </a:hlinkClick>
              </a:rPr>
              <a:t>11-22/0560r0</a:t>
            </a:r>
            <a:r>
              <a:rPr lang="en-US" sz="2400" b="1" dirty="0">
                <a:solidFill>
                  <a:schemeClr val="accent3">
                    <a:lumMod val="85000"/>
                  </a:schemeClr>
                </a:solidFill>
              </a:rPr>
              <a:t>: Cover all use cases (Graham Smith)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4"/>
              </a:rPr>
              <a:t>11-22/-0427r5</a:t>
            </a:r>
            <a:r>
              <a:rPr lang="en-US" altLang="en-US" sz="2400" b="1" dirty="0">
                <a:solidFill>
                  <a:schemeClr val="tx1"/>
                </a:solidFill>
              </a:rPr>
              <a:t>: MAAD MAC 2 text (Graham Smith)</a:t>
            </a:r>
            <a:endParaRPr lang="en-US" sz="2400" b="1" dirty="0"/>
          </a:p>
          <a:p>
            <a:pPr marL="857250" lvl="1" indent="-457200">
              <a:lnSpc>
                <a:spcPct val="90000"/>
              </a:lnSpc>
              <a:spcBef>
                <a:spcPts val="0"/>
              </a:spcBef>
              <a:spcAft>
                <a:spcPts val="600"/>
              </a:spcAft>
              <a:buFont typeface="Arial" panose="020B0604020202020204" pitchFamily="34" charset="0"/>
              <a:buChar char="•"/>
              <a:defRPr/>
            </a:pPr>
            <a:r>
              <a:rPr lang="en-US" sz="2400" b="1" dirty="0"/>
              <a:t>Issues tracking update proposal</a:t>
            </a:r>
            <a:r>
              <a:rPr lang="en-US" sz="2800" dirty="0"/>
              <a:t>: </a:t>
            </a:r>
            <a:r>
              <a:rPr lang="en-US" sz="2800" dirty="0">
                <a:hlinkClick r:id="rId5"/>
              </a:rPr>
              <a:t>11-21/0332r35</a:t>
            </a:r>
            <a:r>
              <a:rPr lang="en-US" sz="2800" dirty="0"/>
              <a:t> </a:t>
            </a:r>
            <a:r>
              <a:rPr lang="en-US" sz="2800" b="0" dirty="0"/>
              <a:t>(Jay Yang)</a:t>
            </a:r>
            <a:endParaRPr lang="en-US" sz="2400" b="1" dirty="0"/>
          </a:p>
          <a:p>
            <a:pPr marL="857250" lvl="1" indent="-457200">
              <a:lnSpc>
                <a:spcPct val="90000"/>
              </a:lnSpc>
              <a:spcBef>
                <a:spcPts val="0"/>
              </a:spcBef>
              <a:spcAft>
                <a:spcPts val="600"/>
              </a:spcAft>
              <a:buFont typeface="Arial" panose="020B0604020202020204" pitchFamily="34" charset="0"/>
              <a:buChar char="•"/>
              <a:defRPr/>
            </a:pPr>
            <a:endParaRPr lang="en-US" sz="1600" dirty="0"/>
          </a:p>
          <a:p>
            <a:pPr marL="457200" indent="-457200">
              <a:lnSpc>
                <a:spcPct val="90000"/>
              </a:lnSpc>
              <a:spcBef>
                <a:spcPts val="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r>
              <a:rPr lang="en-US" altLang="zh-CN" sz="2400" dirty="0"/>
              <a:t> -&gt; May 2022</a:t>
            </a:r>
          </a:p>
          <a:p>
            <a:pPr lvl="1" algn="just">
              <a:spcBef>
                <a:spcPts val="0"/>
              </a:spcBef>
            </a:pPr>
            <a:r>
              <a:rPr lang="en-US" altLang="zh-CN" sz="2400" dirty="0"/>
              <a:t>CC (D0.2?)?						Out of May?</a:t>
            </a: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July 2022? </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12 April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13330</TotalTime>
  <Words>2954</Words>
  <Application>Microsoft Office PowerPoint</Application>
  <PresentationFormat>Widescreen</PresentationFormat>
  <Paragraphs>318</Paragraphs>
  <Slides>28</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Arial</vt:lpstr>
      <vt:lpstr>Calibri</vt:lpstr>
      <vt:lpstr>Courier New</vt:lpstr>
      <vt:lpstr>Helvetica</vt:lpstr>
      <vt:lpstr>Monotype Sorts</vt:lpstr>
      <vt:lpstr>Times New Roman</vt:lpstr>
      <vt:lpstr>Wingdings</vt:lpstr>
      <vt:lpstr>Office Theme</vt:lpstr>
      <vt:lpstr>Document</vt:lpstr>
      <vt:lpstr>TGbh-agenda-2022-April-12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April 2022</vt:lpstr>
      <vt:lpstr>TGbh Motions</vt:lpstr>
      <vt:lpstr>Motion #3 – 11-22/0158</vt:lpstr>
      <vt:lpstr>Motion #4 – 11-22/0187, 11-22/0482</vt:lpstr>
      <vt:lpstr>Motion #5 – 11-21/1379</vt:lpstr>
      <vt:lpstr>Motion #6 – 11-22/0427</vt:lpstr>
      <vt:lpstr>Contributions</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178</cp:revision>
  <cp:lastPrinted>1601-01-01T00:00:00Z</cp:lastPrinted>
  <dcterms:created xsi:type="dcterms:W3CDTF">2021-01-26T19:12:38Z</dcterms:created>
  <dcterms:modified xsi:type="dcterms:W3CDTF">2022-04-12T14:54:22Z</dcterms:modified>
</cp:coreProperties>
</file>