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312" r:id="rId18"/>
    <p:sldId id="314" r:id="rId19"/>
    <p:sldId id="315" r:id="rId20"/>
    <p:sldId id="316" r:id="rId21"/>
    <p:sldId id="317" r:id="rId22"/>
    <p:sldId id="318" r:id="rId23"/>
    <p:sldId id="311" r:id="rId24"/>
    <p:sldId id="297" r:id="rId25"/>
    <p:sldId id="310" r:id="rId26"/>
    <p:sldId id="296" r:id="rId27"/>
    <p:sldId id="307" r:id="rId28"/>
    <p:sldId id="295" r:id="rId29"/>
    <p:sldId id="306"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5" d="100"/>
          <a:sy n="95" d="100"/>
        </p:scale>
        <p:origin x="108" y="1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7571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4987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802.11-22/0630r0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0332-34-00bh-issues-tracking.docx" TargetMode="External"/><Relationship Id="rId4" Type="http://schemas.openxmlformats.org/officeDocument/2006/relationships/hyperlink" Target="https://mentor.ieee.org/802.11/dcn/22/11-22-0560-00-00bh-cover-all-use-cases.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482-01-00bh-annex-for-opaque-device-id.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4.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TGbh-agenda-2022-April-12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39"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7 April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a:t>
            </a:r>
            <a:r>
              <a:rPr lang="en-US" b="0" dirty="0">
                <a:hlinkClick r:id="rId3"/>
              </a:rPr>
              <a:t>11-21/0332r30</a:t>
            </a:r>
            <a:r>
              <a:rPr lang="en-US" b="0" dirty="0"/>
              <a:t> </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dirty="0"/>
              <a:t>Contributions (next slide) </a:t>
            </a:r>
          </a:p>
          <a:p>
            <a:pPr marL="457200" indent="-457200">
              <a:lnSpc>
                <a:spcPct val="90000"/>
              </a:lnSpc>
              <a:spcBef>
                <a:spcPts val="0"/>
              </a:spcBef>
              <a:spcAft>
                <a:spcPts val="600"/>
              </a:spcAft>
              <a:buFont typeface="Arial" panose="020B0604020202020204" pitchFamily="34" charset="0"/>
              <a:buChar char="•"/>
              <a:defRPr/>
            </a:pPr>
            <a:r>
              <a:rPr lang="en-US" dirty="0"/>
              <a:t>Motions (slides 17-22)</a:t>
            </a:r>
          </a:p>
          <a:p>
            <a:pPr marL="457200" indent="-457200">
              <a:lnSpc>
                <a:spcPct val="90000"/>
              </a:lnSpc>
              <a:spcBef>
                <a:spcPts val="0"/>
              </a:spcBef>
              <a:spcAft>
                <a:spcPts val="600"/>
              </a:spcAft>
              <a:buFont typeface="Arial" panose="020B0604020202020204" pitchFamily="34" charset="0"/>
              <a:buChar char="•"/>
              <a:defRPr/>
            </a:pPr>
            <a:r>
              <a:rPr lang="en-US" dirty="0"/>
              <a:t>Timeline review</a:t>
            </a:r>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r>
              <a:rPr lang="en-US" dirty="0">
                <a:hlinkClick r:id="rId4"/>
              </a:rPr>
              <a:t> 11-22/0435r0</a:t>
            </a:r>
            <a:r>
              <a:rPr lang="en-US" dirty="0"/>
              <a:t> </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457200" indent="-457200">
              <a:lnSpc>
                <a:spcPct val="90000"/>
              </a:lnSpc>
              <a:spcBef>
                <a:spcPts val="0"/>
              </a:spcBef>
              <a:spcAft>
                <a:spcPts val="600"/>
              </a:spcAft>
              <a:buFont typeface="Arial" panose="020B0604020202020204" pitchFamily="34" charset="0"/>
              <a:buChar char="•"/>
              <a:defRPr/>
            </a:pPr>
            <a:r>
              <a:rPr lang="en-US" dirty="0"/>
              <a:t>Next meetings: </a:t>
            </a:r>
          </a:p>
          <a:p>
            <a:pPr marL="857250" lvl="1" indent="-457200">
              <a:lnSpc>
                <a:spcPct val="90000"/>
              </a:lnSpc>
              <a:spcBef>
                <a:spcPts val="0"/>
              </a:spcBef>
              <a:spcAft>
                <a:spcPts val="600"/>
              </a:spcAft>
              <a:buFont typeface="Arial" panose="020B0604020202020204" pitchFamily="34" charset="0"/>
              <a:buChar char="•"/>
              <a:defRPr/>
            </a:pPr>
            <a:r>
              <a:rPr lang="en-US" dirty="0"/>
              <a:t>April 22, 19:00 ET, May interim (4 slots)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3"/>
              </a:rPr>
              <a:t>11-22/-0427r5</a:t>
            </a:r>
            <a:r>
              <a:rPr lang="en-US" altLang="en-US" sz="2400" b="1" dirty="0">
                <a:solidFill>
                  <a:schemeClr val="tx1"/>
                </a:solidFill>
              </a:rPr>
              <a:t>: MAAD MAC 2 text (Graham Smith)</a:t>
            </a:r>
            <a:endParaRPr lang="en-US" sz="2400" b="1" dirty="0"/>
          </a:p>
          <a:p>
            <a:pPr marL="857250" lvl="1" indent="-457200">
              <a:lnSpc>
                <a:spcPct val="90000"/>
              </a:lnSpc>
              <a:spcBef>
                <a:spcPts val="0"/>
              </a:spcBef>
              <a:spcAft>
                <a:spcPts val="600"/>
              </a:spcAft>
              <a:buFont typeface="Arial" panose="020B0604020202020204" pitchFamily="34" charset="0"/>
              <a:buChar char="•"/>
              <a:defRPr/>
            </a:pPr>
            <a:r>
              <a:rPr lang="en-US" sz="2400" b="1" dirty="0">
                <a:hlinkClick r:id="rId4"/>
              </a:rPr>
              <a:t>11-22/0560r0</a:t>
            </a:r>
            <a:r>
              <a:rPr lang="en-US" sz="2400" b="1" dirty="0"/>
              <a:t>: Cover all use cases (Graham Smith) </a:t>
            </a:r>
          </a:p>
          <a:p>
            <a:pPr marL="857250" lvl="1" indent="-457200">
              <a:lnSpc>
                <a:spcPct val="90000"/>
              </a:lnSpc>
              <a:spcBef>
                <a:spcPts val="0"/>
              </a:spcBef>
              <a:spcAft>
                <a:spcPts val="600"/>
              </a:spcAft>
              <a:buFont typeface="Arial" panose="020B0604020202020204" pitchFamily="34" charset="0"/>
              <a:buChar char="•"/>
              <a:defRPr/>
            </a:pPr>
            <a:r>
              <a:rPr lang="en-US" sz="2400" b="1" dirty="0"/>
              <a:t>Issues tracking update proposal</a:t>
            </a:r>
            <a:r>
              <a:rPr lang="en-US" sz="2800" dirty="0"/>
              <a:t>: </a:t>
            </a:r>
            <a:r>
              <a:rPr lang="en-US" sz="2800" b="0" dirty="0">
                <a:hlinkClick r:id="rId5"/>
              </a:rPr>
              <a:t>11-21/0332r34</a:t>
            </a:r>
            <a:r>
              <a:rPr lang="en-US" sz="2800" b="0" dirty="0"/>
              <a:t> 35? (Jay Yang)</a:t>
            </a:r>
            <a:endParaRPr lang="en-US" sz="2400" b="1" dirty="0"/>
          </a:p>
          <a:p>
            <a:pPr marL="857250" lvl="1" indent="-457200">
              <a:lnSpc>
                <a:spcPct val="90000"/>
              </a:lnSpc>
              <a:spcBef>
                <a:spcPts val="0"/>
              </a:spcBef>
              <a:spcAft>
                <a:spcPts val="600"/>
              </a:spcAft>
              <a:buFont typeface="Arial" panose="020B0604020202020204" pitchFamily="34" charset="0"/>
              <a:buChar char="•"/>
              <a:defRPr/>
            </a:pPr>
            <a:endParaRPr lang="en-US" sz="1600" dirty="0"/>
          </a:p>
          <a:p>
            <a:pPr marL="457200" indent="-457200">
              <a:lnSpc>
                <a:spcPct val="90000"/>
              </a:lnSpc>
              <a:spcBef>
                <a:spcPts val="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Motions</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Motions to see if we can get consensus on some draft text</a:t>
            </a:r>
          </a:p>
          <a:p>
            <a:pPr marL="857250" lvl="1" indent="-457200">
              <a:lnSpc>
                <a:spcPct val="90000"/>
              </a:lnSpc>
              <a:spcBef>
                <a:spcPts val="0"/>
              </a:spcBef>
              <a:spcAft>
                <a:spcPts val="600"/>
              </a:spcAft>
              <a:buFont typeface="Arial" panose="020B0604020202020204" pitchFamily="34" charset="0"/>
              <a:buChar char="•"/>
              <a:defRPr/>
            </a:pPr>
            <a:r>
              <a:rPr lang="en-US" sz="2800" dirty="0"/>
              <a:t>Discussion on proposed motions (see next slides)? </a:t>
            </a:r>
          </a:p>
          <a:p>
            <a:pPr marL="1257300" lvl="2" indent="-457200">
              <a:lnSpc>
                <a:spcPct val="90000"/>
              </a:lnSpc>
              <a:spcBef>
                <a:spcPts val="0"/>
              </a:spcBef>
              <a:spcAft>
                <a:spcPts val="600"/>
              </a:spcAft>
              <a:buFont typeface="Arial" panose="020B0604020202020204" pitchFamily="34" charset="0"/>
              <a:buChar char="•"/>
              <a:defRPr/>
            </a:pPr>
            <a:r>
              <a:rPr lang="en-US" sz="2400" dirty="0"/>
              <a:t>Any documents need to be updated (newer revisions)?</a:t>
            </a:r>
          </a:p>
          <a:p>
            <a:pPr marL="1257300" lvl="2" indent="-457200">
              <a:lnSpc>
                <a:spcPct val="90000"/>
              </a:lnSpc>
              <a:spcBef>
                <a:spcPts val="0"/>
              </a:spcBef>
              <a:spcAft>
                <a:spcPts val="600"/>
              </a:spcAft>
              <a:buFont typeface="Arial" panose="020B0604020202020204" pitchFamily="34" charset="0"/>
              <a:buChar char="•"/>
              <a:defRPr/>
            </a:pPr>
            <a:r>
              <a:rPr lang="en-US" sz="2400" dirty="0"/>
              <a:t>Proposals for combination of solutions</a:t>
            </a:r>
          </a:p>
          <a:p>
            <a:pPr marL="1257300" lvl="2" indent="-457200">
              <a:lnSpc>
                <a:spcPct val="90000"/>
              </a:lnSpc>
              <a:spcBef>
                <a:spcPts val="0"/>
              </a:spcBef>
              <a:spcAft>
                <a:spcPts val="600"/>
              </a:spcAft>
              <a:buFont typeface="Arial" panose="020B0604020202020204" pitchFamily="34" charset="0"/>
              <a:buChar char="•"/>
              <a:defRPr/>
            </a:pPr>
            <a:r>
              <a:rPr lang="en-US" sz="2400" dirty="0"/>
              <a:t>Other changes to motions?</a:t>
            </a:r>
            <a:endParaRPr lang="en-US" sz="2000" dirty="0"/>
          </a:p>
          <a:p>
            <a:pPr marL="857250" lvl="1" indent="-457200">
              <a:lnSpc>
                <a:spcPct val="90000"/>
              </a:lnSpc>
              <a:spcBef>
                <a:spcPts val="0"/>
              </a:spcBef>
              <a:spcAft>
                <a:spcPts val="600"/>
              </a:spcAft>
              <a:buFont typeface="Arial" panose="020B0604020202020204" pitchFamily="34" charset="0"/>
              <a:buChar char="•"/>
              <a:defRPr/>
            </a:pPr>
            <a:r>
              <a:rPr lang="en-US" sz="2800" b="1" dirty="0"/>
              <a:t>NOTES on motions:</a:t>
            </a:r>
            <a:endParaRPr lang="en-US" sz="2800" dirty="0"/>
          </a:p>
          <a:p>
            <a:pPr marL="1257300" lvl="2" indent="-457200">
              <a:lnSpc>
                <a:spcPct val="90000"/>
              </a:lnSpc>
              <a:spcBef>
                <a:spcPts val="0"/>
              </a:spcBef>
              <a:spcAft>
                <a:spcPts val="600"/>
              </a:spcAft>
              <a:buFont typeface="+mj-lt"/>
              <a:buAutoNum type="arabicPeriod"/>
              <a:defRPr/>
            </a:pPr>
            <a:r>
              <a:rPr lang="en-US" sz="2400" dirty="0"/>
              <a:t>Additional solutions might/can also be added to the draft, in future meetings/discussion.</a:t>
            </a:r>
          </a:p>
          <a:p>
            <a:pPr marL="1257300" lvl="2" indent="-457200">
              <a:lnSpc>
                <a:spcPct val="90000"/>
              </a:lnSpc>
              <a:spcBef>
                <a:spcPts val="0"/>
              </a:spcBef>
              <a:spcAft>
                <a:spcPts val="600"/>
              </a:spcAft>
              <a:buFont typeface="Arial" panose="020B0604020202020204" pitchFamily="34" charset="0"/>
              <a:buChar char="•"/>
              <a:defRPr/>
            </a:pPr>
            <a:endParaRPr lang="en-US"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4160789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12 April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6438740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#7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2"/>
            <a:ext cx="10744200" cy="5826921"/>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556745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r>
              <a:rPr lang="en-US" altLang="zh-CN" sz="2400" dirty="0"/>
              <a:t> -&gt; May 2022?</a:t>
            </a:r>
          </a:p>
          <a:p>
            <a:pPr lvl="1" algn="just">
              <a:spcBef>
                <a:spcPts val="0"/>
              </a:spcBef>
            </a:pPr>
            <a:r>
              <a:rPr lang="en-US" altLang="zh-CN" sz="2400" dirty="0"/>
              <a:t>												OR</a:t>
            </a: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May 2022? </a:t>
            </a:r>
          </a:p>
          <a:p>
            <a:pPr lvl="1" algn="just">
              <a:spcBef>
                <a:spcPts val="0"/>
              </a:spcBef>
            </a:pPr>
            <a:r>
              <a:rPr lang="en-US" altLang="zh-CN" sz="2400" dirty="0"/>
              <a:t>Recirculation LB (D2.0)			Jul 2022 -&gt; ??</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12 April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12388</TotalTime>
  <Words>2958</Words>
  <Application>Microsoft Office PowerPoint</Application>
  <PresentationFormat>Widescreen</PresentationFormat>
  <Paragraphs>325</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Courier New</vt:lpstr>
      <vt:lpstr>Helvetica</vt:lpstr>
      <vt:lpstr>Monotype Sorts</vt:lpstr>
      <vt:lpstr>Times New Roman</vt:lpstr>
      <vt:lpstr>Wingdings</vt:lpstr>
      <vt:lpstr>Office Theme</vt:lpstr>
      <vt:lpstr>Document</vt:lpstr>
      <vt:lpstr>TGbh-agenda-2022-April-12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7 April 2022</vt:lpstr>
      <vt:lpstr>Contributions</vt:lpstr>
      <vt:lpstr>TGbh Motions</vt:lpstr>
      <vt:lpstr>Motion #3 – 11-22/0158</vt:lpstr>
      <vt:lpstr>Motion #4 – 11-22/0187</vt:lpstr>
      <vt:lpstr>Motion #5 – 11-22/0482</vt:lpstr>
      <vt:lpstr>Motion #6 – 11-21/1379</vt:lpstr>
      <vt:lpstr>Motion #7 – 11-22/0427</vt:lpstr>
      <vt:lpstr>PowerPoint Presentation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168</cp:revision>
  <cp:lastPrinted>1601-01-01T00:00:00Z</cp:lastPrinted>
  <dcterms:created xsi:type="dcterms:W3CDTF">2021-01-26T19:12:38Z</dcterms:created>
  <dcterms:modified xsi:type="dcterms:W3CDTF">2022-04-08T19:57:45Z</dcterms:modified>
</cp:coreProperties>
</file>