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88" r:id="rId20"/>
    <p:sldId id="2389" r:id="rId21"/>
    <p:sldId id="2379" r:id="rId22"/>
    <p:sldId id="2380" r:id="rId23"/>
    <p:sldId id="2381" r:id="rId24"/>
    <p:sldId id="2382" r:id="rId25"/>
    <p:sldId id="2383" r:id="rId26"/>
    <p:sldId id="2384" r:id="rId27"/>
    <p:sldId id="2390" r:id="rId28"/>
    <p:sldId id="2385" r:id="rId29"/>
    <p:sldId id="2386" r:id="rId30"/>
    <p:sldId id="2391" r:id="rId31"/>
    <p:sldId id="2387" r:id="rId32"/>
    <p:sldId id="2375" r:id="rId33"/>
    <p:sldId id="2373" r:id="rId34"/>
    <p:sldId id="293" r:id="rId35"/>
    <p:sldId id="267" r:id="rId3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4" d="100"/>
          <a:sy n="104"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8A7918B-DB21-4757-A7CB-64496B94D457}"/>
    <pc:docChg chg="custSel modSld modMainMaster">
      <pc:chgData name="Ansley, Carol (CCI-Atlanta)" userId="cbcdc21a-90c4-4b2f-81f7-da4165205229" providerId="ADAL" clId="{38A7918B-DB21-4757-A7CB-64496B94D457}" dt="2022-04-27T18:01:33.523" v="394" actId="20577"/>
      <pc:docMkLst>
        <pc:docMk/>
      </pc:docMkLst>
      <pc:sldChg chg="modSp mod">
        <pc:chgData name="Ansley, Carol (CCI-Atlanta)" userId="cbcdc21a-90c4-4b2f-81f7-da4165205229" providerId="ADAL" clId="{38A7918B-DB21-4757-A7CB-64496B94D457}" dt="2022-04-27T18:01:33.523" v="394" actId="20577"/>
        <pc:sldMkLst>
          <pc:docMk/>
          <pc:sldMk cId="0" sldId="256"/>
        </pc:sldMkLst>
        <pc:spChg chg="mod">
          <ac:chgData name="Ansley, Carol (CCI-Atlanta)" userId="cbcdc21a-90c4-4b2f-81f7-da4165205229" providerId="ADAL" clId="{38A7918B-DB21-4757-A7CB-64496B94D457}" dt="2022-04-27T18:01:33.523" v="394" actId="20577"/>
          <ac:spMkLst>
            <pc:docMk/>
            <pc:sldMk cId="0" sldId="256"/>
            <ac:spMk id="54" creationId="{00000000-0000-0000-0000-000000000000}"/>
          </ac:spMkLst>
        </pc:spChg>
      </pc:sldChg>
      <pc:sldChg chg="modSp mod">
        <pc:chgData name="Ansley, Carol (CCI-Atlanta)" userId="cbcdc21a-90c4-4b2f-81f7-da4165205229" providerId="ADAL" clId="{38A7918B-DB21-4757-A7CB-64496B94D457}" dt="2022-04-27T18:01:24.299" v="392" actId="20577"/>
        <pc:sldMkLst>
          <pc:docMk/>
          <pc:sldMk cId="0" sldId="259"/>
        </pc:sldMkLst>
        <pc:spChg chg="mod">
          <ac:chgData name="Ansley, Carol (CCI-Atlanta)" userId="cbcdc21a-90c4-4b2f-81f7-da4165205229" providerId="ADAL" clId="{38A7918B-DB21-4757-A7CB-64496B94D457}" dt="2022-04-27T18:01:24.299" v="392" actId="20577"/>
          <ac:spMkLst>
            <pc:docMk/>
            <pc:sldMk cId="0" sldId="259"/>
            <ac:spMk id="64" creationId="{00000000-0000-0000-0000-000000000000}"/>
          </ac:spMkLst>
        </pc:spChg>
      </pc:sldChg>
      <pc:sldChg chg="modSp mod">
        <pc:chgData name="Ansley, Carol (CCI-Atlanta)" userId="cbcdc21a-90c4-4b2f-81f7-da4165205229" providerId="ADAL" clId="{38A7918B-DB21-4757-A7CB-64496B94D457}" dt="2022-04-27T17:56:46.991" v="339" actId="20577"/>
        <pc:sldMkLst>
          <pc:docMk/>
          <pc:sldMk cId="37899898" sldId="2376"/>
        </pc:sldMkLst>
        <pc:spChg chg="mod">
          <ac:chgData name="Ansley, Carol (CCI-Atlanta)" userId="cbcdc21a-90c4-4b2f-81f7-da4165205229" providerId="ADAL" clId="{38A7918B-DB21-4757-A7CB-64496B94D457}" dt="2022-04-27T17:51:47.127" v="3" actId="20577"/>
          <ac:spMkLst>
            <pc:docMk/>
            <pc:sldMk cId="37899898" sldId="2376"/>
            <ac:spMk id="2" creationId="{F3220D77-4B90-B742-B74B-6BD78C0D50E7}"/>
          </ac:spMkLst>
        </pc:spChg>
        <pc:spChg chg="mod">
          <ac:chgData name="Ansley, Carol (CCI-Atlanta)" userId="cbcdc21a-90c4-4b2f-81f7-da4165205229" providerId="ADAL" clId="{38A7918B-DB21-4757-A7CB-64496B94D457}" dt="2022-04-27T17:56:46.991" v="339" actId="20577"/>
          <ac:spMkLst>
            <pc:docMk/>
            <pc:sldMk cId="37899898" sldId="2376"/>
            <ac:spMk id="3" creationId="{D9119F4E-FC06-F646-87EB-EF12912A7052}"/>
          </ac:spMkLst>
        </pc:spChg>
      </pc:sldChg>
      <pc:sldChg chg="modSp mod">
        <pc:chgData name="Ansley, Carol (CCI-Atlanta)" userId="cbcdc21a-90c4-4b2f-81f7-da4165205229" providerId="ADAL" clId="{38A7918B-DB21-4757-A7CB-64496B94D457}" dt="2022-04-27T18:00:53.339" v="390" actId="14734"/>
        <pc:sldMkLst>
          <pc:docMk/>
          <pc:sldMk cId="3176072099" sldId="2377"/>
        </pc:sldMkLst>
        <pc:spChg chg="mod">
          <ac:chgData name="Ansley, Carol (CCI-Atlanta)" userId="cbcdc21a-90c4-4b2f-81f7-da4165205229" providerId="ADAL" clId="{38A7918B-DB21-4757-A7CB-64496B94D457}" dt="2022-04-27T18:00:38.668" v="387"/>
          <ac:spMkLst>
            <pc:docMk/>
            <pc:sldMk cId="3176072099" sldId="2377"/>
            <ac:spMk id="3" creationId="{A8C4C63E-FD4D-4D4B-8020-8808B3AF51F3}"/>
          </ac:spMkLst>
        </pc:spChg>
        <pc:graphicFrameChg chg="modGraphic">
          <ac:chgData name="Ansley, Carol (CCI-Atlanta)" userId="cbcdc21a-90c4-4b2f-81f7-da4165205229" providerId="ADAL" clId="{38A7918B-DB21-4757-A7CB-64496B94D457}" dt="2022-04-27T18:00:53.339" v="390" actId="14734"/>
          <ac:graphicFrameMkLst>
            <pc:docMk/>
            <pc:sldMk cId="3176072099" sldId="2377"/>
            <ac:graphicFrameMk id="5" creationId="{D4F879B3-5E68-4371-B756-F42D314CA67E}"/>
          </ac:graphicFrameMkLst>
        </pc:graphicFrameChg>
      </pc:sldChg>
      <pc:sldChg chg="modSp mod">
        <pc:chgData name="Ansley, Carol (CCI-Atlanta)" userId="cbcdc21a-90c4-4b2f-81f7-da4165205229" providerId="ADAL" clId="{38A7918B-DB21-4757-A7CB-64496B94D457}" dt="2022-04-27T17:59:52.646" v="375" actId="20577"/>
        <pc:sldMkLst>
          <pc:docMk/>
          <pc:sldMk cId="2196205944" sldId="2378"/>
        </pc:sldMkLst>
        <pc:spChg chg="mod">
          <ac:chgData name="Ansley, Carol (CCI-Atlanta)" userId="cbcdc21a-90c4-4b2f-81f7-da4165205229" providerId="ADAL" clId="{38A7918B-DB21-4757-A7CB-64496B94D457}" dt="2022-04-27T17:57:42.507" v="345" actId="20577"/>
          <ac:spMkLst>
            <pc:docMk/>
            <pc:sldMk cId="2196205944" sldId="2378"/>
            <ac:spMk id="2" creationId="{1DE9E66D-1C9B-4408-A335-FD6B7E250300}"/>
          </ac:spMkLst>
        </pc:spChg>
        <pc:spChg chg="mod">
          <ac:chgData name="Ansley, Carol (CCI-Atlanta)" userId="cbcdc21a-90c4-4b2f-81f7-da4165205229" providerId="ADAL" clId="{38A7918B-DB21-4757-A7CB-64496B94D457}" dt="2022-04-27T17:57:59.594" v="354"/>
          <ac:spMkLst>
            <pc:docMk/>
            <pc:sldMk cId="2196205944" sldId="2378"/>
            <ac:spMk id="3" creationId="{A8C4C63E-FD4D-4D4B-8020-8808B3AF51F3}"/>
          </ac:spMkLst>
        </pc:spChg>
        <pc:graphicFrameChg chg="modGraphic">
          <ac:chgData name="Ansley, Carol (CCI-Atlanta)" userId="cbcdc21a-90c4-4b2f-81f7-da4165205229" providerId="ADAL" clId="{38A7918B-DB21-4757-A7CB-64496B94D457}" dt="2022-04-27T17:59:52.646" v="375" actId="20577"/>
          <ac:graphicFrameMkLst>
            <pc:docMk/>
            <pc:sldMk cId="2196205944" sldId="2378"/>
            <ac:graphicFrameMk id="5" creationId="{D4F879B3-5E68-4371-B756-F42D314CA67E}"/>
          </ac:graphicFrameMkLst>
        </pc:graphicFrameChg>
      </pc:sldChg>
      <pc:sldMasterChg chg="modSp mod">
        <pc:chgData name="Ansley, Carol (CCI-Atlanta)" userId="cbcdc21a-90c4-4b2f-81f7-da4165205229" providerId="ADAL" clId="{38A7918B-DB21-4757-A7CB-64496B94D457}" dt="2022-04-27T17:51:38.788" v="1" actId="20577"/>
        <pc:sldMasterMkLst>
          <pc:docMk/>
          <pc:sldMasterMk cId="0" sldId="2147483648"/>
        </pc:sldMasterMkLst>
        <pc:spChg chg="mod">
          <ac:chgData name="Ansley, Carol (CCI-Atlanta)" userId="cbcdc21a-90c4-4b2f-81f7-da4165205229" providerId="ADAL" clId="{38A7918B-DB21-4757-A7CB-64496B94D457}" dt="2022-04-27T17:51:38.78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2022-04-28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28,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(xx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Conflict with CAC on May 5 call – cancel?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During May session, plan to at least continue through current crop of requirements on Wednesday and Thursday then run motions on Friday</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21-1848/r7,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370182157"/>
              </p:ext>
            </p:extLst>
          </p:nvPr>
        </p:nvGraphicFramePr>
        <p:xfrm>
          <a:off x="509336" y="2146781"/>
          <a:ext cx="8329862" cy="36256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5645172"/>
              </p:ext>
            </p:extLst>
          </p:nvPr>
        </p:nvGraphicFramePr>
        <p:xfrm>
          <a:off x="509337" y="2497764"/>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scrambled when its MAC address is changed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data transmissions.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21,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from Requirements document, 21-1848/r7,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walk through proposed requirements from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308712030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14,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547658588"/>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28,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12813</TotalTime>
  <Words>5150</Words>
  <Application>Microsoft Office PowerPoint</Application>
  <PresentationFormat>On-screen Show (4:3)</PresentationFormat>
  <Paragraphs>737</Paragraphs>
  <Slides>35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28,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April 21, 2022 </vt:lpstr>
      <vt:lpstr>TGbi Agenda – April 14, 2022 </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180</cp:revision>
  <dcterms:modified xsi:type="dcterms:W3CDTF">2022-04-27T18:01:37Z</dcterms:modified>
</cp:coreProperties>
</file>