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88" r:id="rId20"/>
    <p:sldId id="2389" r:id="rId21"/>
    <p:sldId id="2379" r:id="rId22"/>
    <p:sldId id="2380" r:id="rId23"/>
    <p:sldId id="2381" r:id="rId24"/>
    <p:sldId id="2382" r:id="rId25"/>
    <p:sldId id="2383" r:id="rId26"/>
    <p:sldId id="2384" r:id="rId27"/>
    <p:sldId id="2390" r:id="rId28"/>
    <p:sldId id="2385" r:id="rId29"/>
    <p:sldId id="2386" r:id="rId30"/>
    <p:sldId id="2387" r:id="rId31"/>
    <p:sldId id="2375" r:id="rId32"/>
    <p:sldId id="2373" r:id="rId33"/>
    <p:sldId id="293" r:id="rId34"/>
    <p:sldId id="267"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4" d="100"/>
          <a:sy n="104"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720060C-6373-4040-AF01-15A5A353CDE1}"/>
    <pc:docChg chg="modMainMaster">
      <pc:chgData name="Ansley, Carol (CCI-Atlanta)" userId="cbcdc21a-90c4-4b2f-81f7-da4165205229" providerId="ADAL" clId="{D720060C-6373-4040-AF01-15A5A353CDE1}" dt="2022-04-21T14:00:09.067" v="1" actId="20577"/>
      <pc:docMkLst>
        <pc:docMk/>
      </pc:docMkLst>
      <pc:sldMasterChg chg="modSp mod">
        <pc:chgData name="Ansley, Carol (CCI-Atlanta)" userId="cbcdc21a-90c4-4b2f-81f7-da4165205229" providerId="ADAL" clId="{D720060C-6373-4040-AF01-15A5A353CDE1}" dt="2022-04-21T14:00:09.067" v="1" actId="20577"/>
        <pc:sldMasterMkLst>
          <pc:docMk/>
          <pc:sldMasterMk cId="0" sldId="2147483648"/>
        </pc:sldMasterMkLst>
        <pc:spChg chg="mod">
          <ac:chgData name="Ansley, Carol (CCI-Atlanta)" userId="cbcdc21a-90c4-4b2f-81f7-da4165205229" providerId="ADAL" clId="{D720060C-6373-4040-AF01-15A5A353CDE1}" dt="2022-04-21T14:00:09.06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2022-04-21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21,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(20 participants)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from Requirements document, 21-1848/r7,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walk through proposed requirements from Issues 1-3.</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fontScale="92500" lnSpcReduction="10000"/>
          </a:bodyPr>
          <a:lstStyle/>
          <a:p>
            <a:r>
              <a:rPr lang="en-US" dirty="0"/>
              <a:t>Password identifiers are currently passed in the clear</a:t>
            </a:r>
          </a:p>
          <a:p>
            <a:endParaRPr lang="en-US" dirty="0"/>
          </a:p>
          <a:p>
            <a:r>
              <a:rPr lang="en-US" dirty="0"/>
              <a:t>Current requirements related to I1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CPE – Client Privacy Enhancement</a:t>
            </a:r>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94675253"/>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2</a:t>
            </a:r>
            <a:br>
              <a:rPr lang="en-US" dirty="0"/>
            </a:br>
            <a:r>
              <a:rPr lang="en-US" dirty="0"/>
              <a:t>Avoid element fingerprint</a:t>
            </a:r>
            <a:br>
              <a:rPr lang="en-US" dirty="0"/>
            </a:br>
            <a:r>
              <a:rPr lang="en-US" dirty="0"/>
              <a:t>BPE = BSS Privacy Enhanced</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3683549"/>
              </p:ext>
            </p:extLst>
          </p:nvPr>
        </p:nvGraphicFramePr>
        <p:xfrm>
          <a:off x="509336" y="2146781"/>
          <a:ext cx="8329862" cy="4253433"/>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70227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70227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70227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 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 March 2022; SP Y15, N7, A14)</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5645172"/>
              </p:ext>
            </p:extLst>
          </p:nvPr>
        </p:nvGraphicFramePr>
        <p:xfrm>
          <a:off x="509337" y="2497764"/>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scrambled when its MAC address is changed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different MAC addresses for ongoing sensing measurements and data transmissions.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 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71566637"/>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transmit encrypted management frames.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Beacon transmission times.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70683406"/>
              </p:ext>
            </p:extLst>
          </p:nvPr>
        </p:nvGraphicFramePr>
        <p:xfrm>
          <a:off x="509337" y="2690268"/>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a:solidFill>
                            <a:srgbClr val="000000"/>
                          </a:solidFill>
                          <a:effectLst/>
                          <a:latin typeface="Times New Roman" panose="02020603050405020304" pitchFamily="18" charset="0"/>
                          <a:ea typeface="MS Gothic" panose="020B0609070205080204" pitchFamily="49" charset="-128"/>
                        </a:rPr>
                        <a:t>when reassociating from a CPE AP to another CPE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a:solidFill>
                            <a:srgbClr val="000000"/>
                          </a:solidFill>
                          <a:effectLst/>
                          <a:latin typeface="Times New Roman" panose="02020603050405020304" pitchFamily="18" charset="0"/>
                          <a:ea typeface="MS Gothic" panose="020B0609070205080204" pitchFamily="49" charset="-128"/>
                        </a:rPr>
                        <a:t>changing</a:t>
                      </a:r>
                      <a:r>
                        <a:rPr lang="en-US" sz="1000" kern="1200">
                          <a:solidFill>
                            <a:srgbClr val="000000"/>
                          </a:solidFill>
                          <a:effectLst/>
                          <a:latin typeface="Times New Roman" panose="02020603050405020304" pitchFamily="18" charset="0"/>
                          <a:ea typeface="MS Gothic" panose="020B0609070205080204" pitchFamily="49" charset="-128"/>
                        </a:rPr>
                        <a:t> </a:t>
                      </a:r>
                      <a:r>
                        <a:rPr lang="en-US" sz="1000" b="1" kern="1200">
                          <a:solidFill>
                            <a:srgbClr val="000000"/>
                          </a:solidFill>
                          <a:effectLst/>
                          <a:latin typeface="Times New Roman" panose="02020603050405020304" pitchFamily="18" charset="0"/>
                          <a:ea typeface="MS Gothic" panose="020B0609070205080204" pitchFamily="49" charset="-128"/>
                        </a:rPr>
                        <a:t>its own OTA MAC Address </a:t>
                      </a:r>
                      <a:r>
                        <a:rPr lang="en-US" sz="1000" kern="120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10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72067567"/>
              </p:ext>
            </p:extLst>
          </p:nvPr>
        </p:nvGraphicFramePr>
        <p:xfrm>
          <a:off x="565484" y="2690268"/>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9165844"/>
              </p:ext>
            </p:extLst>
          </p:nvPr>
        </p:nvGraphicFramePr>
        <p:xfrm>
          <a:off x="509337" y="2794541"/>
          <a:ext cx="7896006" cy="2895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14,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(17 participants)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Doc 623r0 – for discussion</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 covered, postponed to next teleconference)Review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Today’s goal is to cover requirements related to Issues 1-3</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547658588"/>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21,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12802</TotalTime>
  <Words>5051</Words>
  <Application>Microsoft Office PowerPoint</Application>
  <PresentationFormat>On-screen Show (4:3)</PresentationFormat>
  <Paragraphs>720</Paragraphs>
  <Slides>34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21, 2022 </vt:lpstr>
      <vt:lpstr>Requirements related to Issue 1 Protecting password identifiers</vt:lpstr>
      <vt:lpstr>Requirements related to Issue 2 Avoid element fingerprint BPE = BSS Privacy Enhanced</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April 14, 2022 </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178</cp:revision>
  <dcterms:modified xsi:type="dcterms:W3CDTF">2022-04-21T14:00:37Z</dcterms:modified>
</cp:coreProperties>
</file>