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79" r:id="rId20"/>
    <p:sldId id="2380" r:id="rId21"/>
    <p:sldId id="2381" r:id="rId22"/>
    <p:sldId id="2382" r:id="rId23"/>
    <p:sldId id="2383" r:id="rId24"/>
    <p:sldId id="2384" r:id="rId25"/>
    <p:sldId id="2385" r:id="rId26"/>
    <p:sldId id="2386" r:id="rId27"/>
    <p:sldId id="2387" r:id="rId28"/>
    <p:sldId id="2375" r:id="rId29"/>
    <p:sldId id="2373" r:id="rId30"/>
    <p:sldId id="293" r:id="rId31"/>
    <p:sldId id="267" r:id="rId3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4" d="100"/>
          <a:sy n="94" d="100"/>
        </p:scale>
        <p:origin x="6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2022-04-21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21,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(xx participants)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Duncan Ho </a:t>
            </a:r>
            <a:r>
              <a:rPr lang="en-US" sz="1600" spc="-1">
                <a:latin typeface="Times New Roman" panose="02020603050405020304" pitchFamily="18" charset="0"/>
                <a:cs typeface="Times New Roman" panose="02020603050405020304" pitchFamily="18" charset="0"/>
                <a:sym typeface="Arial"/>
              </a:rPr>
              <a:t>will propose </a:t>
            </a:r>
            <a:r>
              <a:rPr lang="en-US" sz="1600" spc="-1" dirty="0">
                <a:latin typeface="Times New Roman" panose="02020603050405020304" pitchFamily="18" charset="0"/>
                <a:cs typeface="Times New Roman" panose="02020603050405020304" pitchFamily="18" charset="0"/>
                <a:sym typeface="Arial"/>
              </a:rPr>
              <a:t>requirements for the first round of discussion.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dirty="0"/>
              <a:t>Password identifiers are currently passed in the clear</a:t>
            </a:r>
          </a:p>
          <a:p>
            <a:endParaRPr lang="en-US" dirty="0"/>
          </a:p>
          <a:p>
            <a:r>
              <a:rPr lang="en-US" dirty="0"/>
              <a:t>Current requirements related to I1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0408214"/>
              </p:ext>
            </p:extLst>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9713824"/>
              </p:ext>
            </p:extLst>
          </p:nvPr>
        </p:nvGraphicFramePr>
        <p:xfrm>
          <a:off x="509337" y="2497764"/>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 March 2022; SP Y15, N7, A14)</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70683406"/>
              </p:ext>
            </p:extLst>
          </p:nvPr>
        </p:nvGraphicFramePr>
        <p:xfrm>
          <a:off x="509337" y="2690268"/>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a:solidFill>
                            <a:srgbClr val="000000"/>
                          </a:solidFill>
                          <a:effectLst/>
                          <a:latin typeface="Times New Roman" panose="02020603050405020304" pitchFamily="18" charset="0"/>
                          <a:ea typeface="MS Gothic" panose="020B0609070205080204" pitchFamily="49" charset="-128"/>
                        </a:rPr>
                        <a:t>when reassociating from a CPE AP to another CPE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a:solidFill>
                            <a:srgbClr val="000000"/>
                          </a:solidFill>
                          <a:effectLst/>
                          <a:latin typeface="Times New Roman" panose="02020603050405020304" pitchFamily="18" charset="0"/>
                          <a:ea typeface="MS Gothic" panose="020B0609070205080204" pitchFamily="49" charset="-128"/>
                        </a:rPr>
                        <a:t>changing</a:t>
                      </a:r>
                      <a:r>
                        <a:rPr lang="en-US" sz="1000" kern="1200">
                          <a:solidFill>
                            <a:srgbClr val="000000"/>
                          </a:solidFill>
                          <a:effectLst/>
                          <a:latin typeface="Times New Roman" panose="02020603050405020304" pitchFamily="18" charset="0"/>
                          <a:ea typeface="MS Gothic" panose="020B0609070205080204" pitchFamily="49" charset="-128"/>
                        </a:rPr>
                        <a:t> </a:t>
                      </a:r>
                      <a:r>
                        <a:rPr lang="en-US" sz="1000" b="1" kern="1200">
                          <a:solidFill>
                            <a:srgbClr val="000000"/>
                          </a:solidFill>
                          <a:effectLst/>
                          <a:latin typeface="Times New Roman" panose="02020603050405020304" pitchFamily="18" charset="0"/>
                          <a:ea typeface="MS Gothic" panose="020B0609070205080204" pitchFamily="49" charset="-128"/>
                        </a:rPr>
                        <a:t>its own OTA MAC Address </a:t>
                      </a:r>
                      <a:r>
                        <a:rPr lang="en-US" sz="1000" kern="120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10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72067567"/>
              </p:ext>
            </p:extLst>
          </p:nvPr>
        </p:nvGraphicFramePr>
        <p:xfrm>
          <a:off x="565484" y="2690268"/>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739850059"/>
              </p:ext>
            </p:extLst>
          </p:nvPr>
        </p:nvGraphicFramePr>
        <p:xfrm>
          <a:off x="509337" y="2794541"/>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12941986"/>
              </p:ext>
            </p:extLst>
          </p:nvPr>
        </p:nvGraphicFramePr>
        <p:xfrm>
          <a:off x="509337" y="2794541"/>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14,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Doc 623r0 – for discussion</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 covered, postponed to next teleconference)Review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54765858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21,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12728</TotalTime>
  <Words>3951</Words>
  <Application>Microsoft Office PowerPoint</Application>
  <PresentationFormat>On-screen Show (4:3)</PresentationFormat>
  <Paragraphs>546</Paragraphs>
  <Slides>31</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21, 2022 </vt:lpstr>
      <vt:lpstr>Requirements related to Issue 1 Protecting password identifiers</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8 PHY/RF related privacy</vt:lpstr>
      <vt:lpstr>Requirements related to Use cases</vt:lpstr>
      <vt:lpstr>TGbi Agenda – April 14, 2022 </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172</cp:revision>
  <dcterms:modified xsi:type="dcterms:W3CDTF">2022-04-20T16:10:41Z</dcterms:modified>
</cp:coreProperties>
</file>