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79" r:id="rId20"/>
    <p:sldId id="2380" r:id="rId21"/>
    <p:sldId id="2381" r:id="rId22"/>
    <p:sldId id="2382" r:id="rId23"/>
    <p:sldId id="2383" r:id="rId24"/>
    <p:sldId id="2384" r:id="rId25"/>
    <p:sldId id="2385" r:id="rId26"/>
    <p:sldId id="2386" r:id="rId27"/>
    <p:sldId id="2375" r:id="rId28"/>
    <p:sldId id="2373" r:id="rId29"/>
    <p:sldId id="293" r:id="rId30"/>
    <p:sldId id="267" r:id="rId3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96" d="100"/>
          <a:sy n="96" d="100"/>
        </p:scale>
        <p:origin x="6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F48E958-0BA9-4E93-9BB5-76DCFB74E597}"/>
    <pc:docChg chg="undo custSel addSld delSld modSld modMainMaster">
      <pc:chgData name="Ansley, Carol (CCI-Atlanta)" userId="cbcdc21a-90c4-4b2f-81f7-da4165205229" providerId="ADAL" clId="{1F48E958-0BA9-4E93-9BB5-76DCFB74E597}" dt="2022-04-07T15:53:34.183" v="1672" actId="20577"/>
      <pc:docMkLst>
        <pc:docMk/>
      </pc:docMkLst>
      <pc:sldChg chg="modSp mod">
        <pc:chgData name="Ansley, Carol (CCI-Atlanta)" userId="cbcdc21a-90c4-4b2f-81f7-da4165205229" providerId="ADAL" clId="{1F48E958-0BA9-4E93-9BB5-76DCFB74E597}" dt="2022-04-07T15:50:46.751" v="1503" actId="20577"/>
        <pc:sldMkLst>
          <pc:docMk/>
          <pc:sldMk cId="0" sldId="259"/>
        </pc:sldMkLst>
        <pc:spChg chg="mod">
          <ac:chgData name="Ansley, Carol (CCI-Atlanta)" userId="cbcdc21a-90c4-4b2f-81f7-da4165205229" providerId="ADAL" clId="{1F48E958-0BA9-4E93-9BB5-76DCFB74E597}" dt="2022-04-07T15:50:46.751" v="1503" actId="20577"/>
          <ac:spMkLst>
            <pc:docMk/>
            <pc:sldMk cId="0" sldId="259"/>
            <ac:spMk id="64" creationId="{00000000-0000-0000-0000-000000000000}"/>
          </ac:spMkLst>
        </pc:spChg>
      </pc:sldChg>
      <pc:sldChg chg="modSp mod">
        <pc:chgData name="Ansley, Carol (CCI-Atlanta)" userId="cbcdc21a-90c4-4b2f-81f7-da4165205229" providerId="ADAL" clId="{1F48E958-0BA9-4E93-9BB5-76DCFB74E597}" dt="2022-04-07T15:53:34.183" v="1672" actId="20577"/>
        <pc:sldMkLst>
          <pc:docMk/>
          <pc:sldMk cId="37899898" sldId="2376"/>
        </pc:sldMkLst>
        <pc:spChg chg="mod">
          <ac:chgData name="Ansley, Carol (CCI-Atlanta)" userId="cbcdc21a-90c4-4b2f-81f7-da4165205229" providerId="ADAL" clId="{1F48E958-0BA9-4E93-9BB5-76DCFB74E597}" dt="2022-04-07T15:53:34.183" v="1672" actId="20577"/>
          <ac:spMkLst>
            <pc:docMk/>
            <pc:sldMk cId="37899898" sldId="2376"/>
            <ac:spMk id="3" creationId="{D9119F4E-FC06-F646-87EB-EF12912A7052}"/>
          </ac:spMkLst>
        </pc:spChg>
      </pc:sldChg>
      <pc:sldChg chg="addSp delSp modSp new mod">
        <pc:chgData name="Ansley, Carol (CCI-Atlanta)" userId="cbcdc21a-90c4-4b2f-81f7-da4165205229" providerId="ADAL" clId="{1F48E958-0BA9-4E93-9BB5-76DCFB74E597}" dt="2022-04-07T15:09:12.867" v="470" actId="1076"/>
        <pc:sldMkLst>
          <pc:docMk/>
          <pc:sldMk cId="3176072099" sldId="2377"/>
        </pc:sldMkLst>
        <pc:spChg chg="mod">
          <ac:chgData name="Ansley, Carol (CCI-Atlanta)" userId="cbcdc21a-90c4-4b2f-81f7-da4165205229" providerId="ADAL" clId="{1F48E958-0BA9-4E93-9BB5-76DCFB74E597}" dt="2022-04-07T15:02:11.721" v="295" actId="20577"/>
          <ac:spMkLst>
            <pc:docMk/>
            <pc:sldMk cId="3176072099" sldId="2377"/>
            <ac:spMk id="2" creationId="{1DE9E66D-1C9B-4408-A335-FD6B7E250300}"/>
          </ac:spMkLst>
        </pc:spChg>
        <pc:spChg chg="mod">
          <ac:chgData name="Ansley, Carol (CCI-Atlanta)" userId="cbcdc21a-90c4-4b2f-81f7-da4165205229" providerId="ADAL" clId="{1F48E958-0BA9-4E93-9BB5-76DCFB74E597}" dt="2022-04-07T15:09:07.837" v="469" actId="20577"/>
          <ac:spMkLst>
            <pc:docMk/>
            <pc:sldMk cId="3176072099" sldId="2377"/>
            <ac:spMk id="3" creationId="{A8C4C63E-FD4D-4D4B-8020-8808B3AF51F3}"/>
          </ac:spMkLst>
        </pc:spChg>
        <pc:graphicFrameChg chg="add del mod">
          <ac:chgData name="Ansley, Carol (CCI-Atlanta)" userId="cbcdc21a-90c4-4b2f-81f7-da4165205229" providerId="ADAL" clId="{1F48E958-0BA9-4E93-9BB5-76DCFB74E597}" dt="2022-04-07T15:04:02.511" v="298"/>
          <ac:graphicFrameMkLst>
            <pc:docMk/>
            <pc:sldMk cId="3176072099" sldId="2377"/>
            <ac:graphicFrameMk id="4" creationId="{1EE2334B-5AFD-4A12-83E5-7EDE589D4B01}"/>
          </ac:graphicFrameMkLst>
        </pc:graphicFrameChg>
        <pc:graphicFrameChg chg="add mod modGraphic">
          <ac:chgData name="Ansley, Carol (CCI-Atlanta)" userId="cbcdc21a-90c4-4b2f-81f7-da4165205229" providerId="ADAL" clId="{1F48E958-0BA9-4E93-9BB5-76DCFB74E597}" dt="2022-04-07T15:09:12.867" v="470" actId="1076"/>
          <ac:graphicFrameMkLst>
            <pc:docMk/>
            <pc:sldMk cId="3176072099" sldId="2377"/>
            <ac:graphicFrameMk id="5" creationId="{D4F879B3-5E68-4371-B756-F42D314CA67E}"/>
          </ac:graphicFrameMkLst>
        </pc:graphicFrameChg>
      </pc:sldChg>
      <pc:sldChg chg="modSp add mod">
        <pc:chgData name="Ansley, Carol (CCI-Atlanta)" userId="cbcdc21a-90c4-4b2f-81f7-da4165205229" providerId="ADAL" clId="{1F48E958-0BA9-4E93-9BB5-76DCFB74E597}" dt="2022-04-07T15:17:52.026" v="595" actId="403"/>
        <pc:sldMkLst>
          <pc:docMk/>
          <pc:sldMk cId="2196205944" sldId="2378"/>
        </pc:sldMkLst>
        <pc:spChg chg="mod">
          <ac:chgData name="Ansley, Carol (CCI-Atlanta)" userId="cbcdc21a-90c4-4b2f-81f7-da4165205229" providerId="ADAL" clId="{1F48E958-0BA9-4E93-9BB5-76DCFB74E597}" dt="2022-04-07T15:07:51.457" v="408" actId="20577"/>
          <ac:spMkLst>
            <pc:docMk/>
            <pc:sldMk cId="2196205944" sldId="2378"/>
            <ac:spMk id="2" creationId="{1DE9E66D-1C9B-4408-A335-FD6B7E250300}"/>
          </ac:spMkLst>
        </pc:spChg>
        <pc:spChg chg="mod">
          <ac:chgData name="Ansley, Carol (CCI-Atlanta)" userId="cbcdc21a-90c4-4b2f-81f7-da4165205229" providerId="ADAL" clId="{1F48E958-0BA9-4E93-9BB5-76DCFB74E597}" dt="2022-04-07T15:15:01.319" v="592" actId="404"/>
          <ac:spMkLst>
            <pc:docMk/>
            <pc:sldMk cId="2196205944" sldId="2378"/>
            <ac:spMk id="3" creationId="{A8C4C63E-FD4D-4D4B-8020-8808B3AF51F3}"/>
          </ac:spMkLst>
        </pc:spChg>
        <pc:graphicFrameChg chg="mod modGraphic">
          <ac:chgData name="Ansley, Carol (CCI-Atlanta)" userId="cbcdc21a-90c4-4b2f-81f7-da4165205229" providerId="ADAL" clId="{1F48E958-0BA9-4E93-9BB5-76DCFB74E597}" dt="2022-04-07T15:17:52.026" v="595" actId="403"/>
          <ac:graphicFrameMkLst>
            <pc:docMk/>
            <pc:sldMk cId="2196205944" sldId="2378"/>
            <ac:graphicFrameMk id="5" creationId="{D4F879B3-5E68-4371-B756-F42D314CA67E}"/>
          </ac:graphicFrameMkLst>
        </pc:graphicFrameChg>
      </pc:sldChg>
      <pc:sldChg chg="modSp add mod">
        <pc:chgData name="Ansley, Carol (CCI-Atlanta)" userId="cbcdc21a-90c4-4b2f-81f7-da4165205229" providerId="ADAL" clId="{1F48E958-0BA9-4E93-9BB5-76DCFB74E597}" dt="2022-04-07T15:27:29.855" v="885" actId="20577"/>
        <pc:sldMkLst>
          <pc:docMk/>
          <pc:sldMk cId="1411554477" sldId="2379"/>
        </pc:sldMkLst>
        <pc:spChg chg="mod">
          <ac:chgData name="Ansley, Carol (CCI-Atlanta)" userId="cbcdc21a-90c4-4b2f-81f7-da4165205229" providerId="ADAL" clId="{1F48E958-0BA9-4E93-9BB5-76DCFB74E597}" dt="2022-04-07T15:20:51.009" v="604" actId="27636"/>
          <ac:spMkLst>
            <pc:docMk/>
            <pc:sldMk cId="1411554477" sldId="2379"/>
            <ac:spMk id="2" creationId="{1DE9E66D-1C9B-4408-A335-FD6B7E250300}"/>
          </ac:spMkLst>
        </pc:spChg>
        <pc:spChg chg="mod">
          <ac:chgData name="Ansley, Carol (CCI-Atlanta)" userId="cbcdc21a-90c4-4b2f-81f7-da4165205229" providerId="ADAL" clId="{1F48E958-0BA9-4E93-9BB5-76DCFB74E597}" dt="2022-04-07T15:27:29.855" v="885" actId="20577"/>
          <ac:spMkLst>
            <pc:docMk/>
            <pc:sldMk cId="1411554477" sldId="2379"/>
            <ac:spMk id="3" creationId="{A8C4C63E-FD4D-4D4B-8020-8808B3AF51F3}"/>
          </ac:spMkLst>
        </pc:spChg>
        <pc:graphicFrameChg chg="mod">
          <ac:chgData name="Ansley, Carol (CCI-Atlanta)" userId="cbcdc21a-90c4-4b2f-81f7-da4165205229" providerId="ADAL" clId="{1F48E958-0BA9-4E93-9BB5-76DCFB74E597}" dt="2022-04-07T15:25:57.786" v="838" actId="1036"/>
          <ac:graphicFrameMkLst>
            <pc:docMk/>
            <pc:sldMk cId="1411554477" sldId="2379"/>
            <ac:graphicFrameMk id="5" creationId="{D4F879B3-5E68-4371-B756-F42D314CA67E}"/>
          </ac:graphicFrameMkLst>
        </pc:graphicFrameChg>
      </pc:sldChg>
      <pc:sldChg chg="modSp add mod">
        <pc:chgData name="Ansley, Carol (CCI-Atlanta)" userId="cbcdc21a-90c4-4b2f-81f7-da4165205229" providerId="ADAL" clId="{1F48E958-0BA9-4E93-9BB5-76DCFB74E597}" dt="2022-04-07T15:29:59.646" v="920" actId="1037"/>
        <pc:sldMkLst>
          <pc:docMk/>
          <pc:sldMk cId="1099804225" sldId="2380"/>
        </pc:sldMkLst>
        <pc:spChg chg="mod">
          <ac:chgData name="Ansley, Carol (CCI-Atlanta)" userId="cbcdc21a-90c4-4b2f-81f7-da4165205229" providerId="ADAL" clId="{1F48E958-0BA9-4E93-9BB5-76DCFB74E597}" dt="2022-04-07T15:26:14.707" v="848" actId="20577"/>
          <ac:spMkLst>
            <pc:docMk/>
            <pc:sldMk cId="1099804225" sldId="2380"/>
            <ac:spMk id="2" creationId="{1DE9E66D-1C9B-4408-A335-FD6B7E250300}"/>
          </ac:spMkLst>
        </pc:spChg>
        <pc:spChg chg="mod">
          <ac:chgData name="Ansley, Carol (CCI-Atlanta)" userId="cbcdc21a-90c4-4b2f-81f7-da4165205229" providerId="ADAL" clId="{1F48E958-0BA9-4E93-9BB5-76DCFB74E597}" dt="2022-04-07T15:27:35.291" v="891" actId="20577"/>
          <ac:spMkLst>
            <pc:docMk/>
            <pc:sldMk cId="1099804225" sldId="2380"/>
            <ac:spMk id="3" creationId="{A8C4C63E-FD4D-4D4B-8020-8808B3AF51F3}"/>
          </ac:spMkLst>
        </pc:spChg>
        <pc:graphicFrameChg chg="mod modGraphic">
          <ac:chgData name="Ansley, Carol (CCI-Atlanta)" userId="cbcdc21a-90c4-4b2f-81f7-da4165205229" providerId="ADAL" clId="{1F48E958-0BA9-4E93-9BB5-76DCFB74E597}" dt="2022-04-07T15:29:59.646" v="920" actId="1037"/>
          <ac:graphicFrameMkLst>
            <pc:docMk/>
            <pc:sldMk cId="1099804225" sldId="2380"/>
            <ac:graphicFrameMk id="5" creationId="{D4F879B3-5E68-4371-B756-F42D314CA67E}"/>
          </ac:graphicFrameMkLst>
        </pc:graphicFrameChg>
      </pc:sldChg>
      <pc:sldChg chg="modSp add mod">
        <pc:chgData name="Ansley, Carol (CCI-Atlanta)" userId="cbcdc21a-90c4-4b2f-81f7-da4165205229" providerId="ADAL" clId="{1F48E958-0BA9-4E93-9BB5-76DCFB74E597}" dt="2022-04-07T15:33:14.755" v="1034" actId="1036"/>
        <pc:sldMkLst>
          <pc:docMk/>
          <pc:sldMk cId="3444832714" sldId="2381"/>
        </pc:sldMkLst>
        <pc:spChg chg="mod">
          <ac:chgData name="Ansley, Carol (CCI-Atlanta)" userId="cbcdc21a-90c4-4b2f-81f7-da4165205229" providerId="ADAL" clId="{1F48E958-0BA9-4E93-9BB5-76DCFB74E597}" dt="2022-04-07T15:31:34.754" v="928"/>
          <ac:spMkLst>
            <pc:docMk/>
            <pc:sldMk cId="3444832714" sldId="2381"/>
            <ac:spMk id="2" creationId="{1DE9E66D-1C9B-4408-A335-FD6B7E250300}"/>
          </ac:spMkLst>
        </pc:spChg>
        <pc:spChg chg="mod">
          <ac:chgData name="Ansley, Carol (CCI-Atlanta)" userId="cbcdc21a-90c4-4b2f-81f7-da4165205229" providerId="ADAL" clId="{1F48E958-0BA9-4E93-9BB5-76DCFB74E597}" dt="2022-04-07T15:33:05.215" v="1012" actId="20577"/>
          <ac:spMkLst>
            <pc:docMk/>
            <pc:sldMk cId="3444832714" sldId="2381"/>
            <ac:spMk id="3" creationId="{A8C4C63E-FD4D-4D4B-8020-8808B3AF51F3}"/>
          </ac:spMkLst>
        </pc:spChg>
        <pc:graphicFrameChg chg="mod modGraphic">
          <ac:chgData name="Ansley, Carol (CCI-Atlanta)" userId="cbcdc21a-90c4-4b2f-81f7-da4165205229" providerId="ADAL" clId="{1F48E958-0BA9-4E93-9BB5-76DCFB74E597}" dt="2022-04-07T15:33:14.755" v="1034" actId="1036"/>
          <ac:graphicFrameMkLst>
            <pc:docMk/>
            <pc:sldMk cId="3444832714" sldId="2381"/>
            <ac:graphicFrameMk id="5" creationId="{D4F879B3-5E68-4371-B756-F42D314CA67E}"/>
          </ac:graphicFrameMkLst>
        </pc:graphicFrameChg>
      </pc:sldChg>
      <pc:sldChg chg="modSp add mod">
        <pc:chgData name="Ansley, Carol (CCI-Atlanta)" userId="cbcdc21a-90c4-4b2f-81f7-da4165205229" providerId="ADAL" clId="{1F48E958-0BA9-4E93-9BB5-76DCFB74E597}" dt="2022-04-07T15:36:14.500" v="1068" actId="20577"/>
        <pc:sldMkLst>
          <pc:docMk/>
          <pc:sldMk cId="234565440" sldId="2382"/>
        </pc:sldMkLst>
        <pc:spChg chg="mod">
          <ac:chgData name="Ansley, Carol (CCI-Atlanta)" userId="cbcdc21a-90c4-4b2f-81f7-da4165205229" providerId="ADAL" clId="{1F48E958-0BA9-4E93-9BB5-76DCFB74E597}" dt="2022-04-07T15:35:43.471" v="1045" actId="404"/>
          <ac:spMkLst>
            <pc:docMk/>
            <pc:sldMk cId="234565440" sldId="2382"/>
            <ac:spMk id="2" creationId="{1DE9E66D-1C9B-4408-A335-FD6B7E250300}"/>
          </ac:spMkLst>
        </pc:spChg>
        <pc:spChg chg="mod">
          <ac:chgData name="Ansley, Carol (CCI-Atlanta)" userId="cbcdc21a-90c4-4b2f-81f7-da4165205229" providerId="ADAL" clId="{1F48E958-0BA9-4E93-9BB5-76DCFB74E597}" dt="2022-04-07T15:36:14.500" v="1068" actId="20577"/>
          <ac:spMkLst>
            <pc:docMk/>
            <pc:sldMk cId="234565440" sldId="2382"/>
            <ac:spMk id="3" creationId="{A8C4C63E-FD4D-4D4B-8020-8808B3AF51F3}"/>
          </ac:spMkLst>
        </pc:spChg>
      </pc:sldChg>
      <pc:sldChg chg="modSp add del mod">
        <pc:chgData name="Ansley, Carol (CCI-Atlanta)" userId="cbcdc21a-90c4-4b2f-81f7-da4165205229" providerId="ADAL" clId="{1F48E958-0BA9-4E93-9BB5-76DCFB74E597}" dt="2022-04-07T15:34:53.396" v="1038" actId="47"/>
        <pc:sldMkLst>
          <pc:docMk/>
          <pc:sldMk cId="346190033" sldId="2382"/>
        </pc:sldMkLst>
        <pc:spChg chg="mod">
          <ac:chgData name="Ansley, Carol (CCI-Atlanta)" userId="cbcdc21a-90c4-4b2f-81f7-da4165205229" providerId="ADAL" clId="{1F48E958-0BA9-4E93-9BB5-76DCFB74E597}" dt="2022-04-07T15:33:40.939" v="1037" actId="20577"/>
          <ac:spMkLst>
            <pc:docMk/>
            <pc:sldMk cId="346190033" sldId="2382"/>
            <ac:spMk id="2" creationId="{1DE9E66D-1C9B-4408-A335-FD6B7E250300}"/>
          </ac:spMkLst>
        </pc:spChg>
      </pc:sldChg>
      <pc:sldChg chg="modSp add mod">
        <pc:chgData name="Ansley, Carol (CCI-Atlanta)" userId="cbcdc21a-90c4-4b2f-81f7-da4165205229" providerId="ADAL" clId="{1F48E958-0BA9-4E93-9BB5-76DCFB74E597}" dt="2022-04-07T15:39:18.457" v="1166" actId="1035"/>
        <pc:sldMkLst>
          <pc:docMk/>
          <pc:sldMk cId="3417000897" sldId="2383"/>
        </pc:sldMkLst>
        <pc:spChg chg="mod">
          <ac:chgData name="Ansley, Carol (CCI-Atlanta)" userId="cbcdc21a-90c4-4b2f-81f7-da4165205229" providerId="ADAL" clId="{1F48E958-0BA9-4E93-9BB5-76DCFB74E597}" dt="2022-04-07T15:37:23.037" v="1072"/>
          <ac:spMkLst>
            <pc:docMk/>
            <pc:sldMk cId="3417000897" sldId="2383"/>
            <ac:spMk id="2" creationId="{1DE9E66D-1C9B-4408-A335-FD6B7E250300}"/>
          </ac:spMkLst>
        </pc:spChg>
        <pc:spChg chg="mod">
          <ac:chgData name="Ansley, Carol (CCI-Atlanta)" userId="cbcdc21a-90c4-4b2f-81f7-da4165205229" providerId="ADAL" clId="{1F48E958-0BA9-4E93-9BB5-76DCFB74E597}" dt="2022-04-07T15:38:26.178" v="1125" actId="20577"/>
          <ac:spMkLst>
            <pc:docMk/>
            <pc:sldMk cId="3417000897" sldId="2383"/>
            <ac:spMk id="3" creationId="{A8C4C63E-FD4D-4D4B-8020-8808B3AF51F3}"/>
          </ac:spMkLst>
        </pc:spChg>
        <pc:graphicFrameChg chg="mod modGraphic">
          <ac:chgData name="Ansley, Carol (CCI-Atlanta)" userId="cbcdc21a-90c4-4b2f-81f7-da4165205229" providerId="ADAL" clId="{1F48E958-0BA9-4E93-9BB5-76DCFB74E597}" dt="2022-04-07T15:39:18.457" v="1166" actId="1035"/>
          <ac:graphicFrameMkLst>
            <pc:docMk/>
            <pc:sldMk cId="3417000897" sldId="2383"/>
            <ac:graphicFrameMk id="5" creationId="{D4F879B3-5E68-4371-B756-F42D314CA67E}"/>
          </ac:graphicFrameMkLst>
        </pc:graphicFrameChg>
      </pc:sldChg>
      <pc:sldChg chg="modSp add mod">
        <pc:chgData name="Ansley, Carol (CCI-Atlanta)" userId="cbcdc21a-90c4-4b2f-81f7-da4165205229" providerId="ADAL" clId="{1F48E958-0BA9-4E93-9BB5-76DCFB74E597}" dt="2022-04-07T15:43:41.665" v="1287" actId="20577"/>
        <pc:sldMkLst>
          <pc:docMk/>
          <pc:sldMk cId="3633247581" sldId="2384"/>
        </pc:sldMkLst>
        <pc:spChg chg="mod">
          <ac:chgData name="Ansley, Carol (CCI-Atlanta)" userId="cbcdc21a-90c4-4b2f-81f7-da4165205229" providerId="ADAL" clId="{1F48E958-0BA9-4E93-9BB5-76DCFB74E597}" dt="2022-04-07T15:40:20.619" v="1174" actId="27636"/>
          <ac:spMkLst>
            <pc:docMk/>
            <pc:sldMk cId="3633247581" sldId="2384"/>
            <ac:spMk id="2" creationId="{1DE9E66D-1C9B-4408-A335-FD6B7E250300}"/>
          </ac:spMkLst>
        </pc:spChg>
        <pc:spChg chg="mod">
          <ac:chgData name="Ansley, Carol (CCI-Atlanta)" userId="cbcdc21a-90c4-4b2f-81f7-da4165205229" providerId="ADAL" clId="{1F48E958-0BA9-4E93-9BB5-76DCFB74E597}" dt="2022-04-07T15:43:41.665" v="1287" actId="20577"/>
          <ac:spMkLst>
            <pc:docMk/>
            <pc:sldMk cId="3633247581" sldId="2384"/>
            <ac:spMk id="3" creationId="{A8C4C63E-FD4D-4D4B-8020-8808B3AF51F3}"/>
          </ac:spMkLst>
        </pc:spChg>
        <pc:graphicFrameChg chg="modGraphic">
          <ac:chgData name="Ansley, Carol (CCI-Atlanta)" userId="cbcdc21a-90c4-4b2f-81f7-da4165205229" providerId="ADAL" clId="{1F48E958-0BA9-4E93-9BB5-76DCFB74E597}" dt="2022-04-07T15:40:47.968" v="1178" actId="2165"/>
          <ac:graphicFrameMkLst>
            <pc:docMk/>
            <pc:sldMk cId="3633247581" sldId="2384"/>
            <ac:graphicFrameMk id="5" creationId="{D4F879B3-5E68-4371-B756-F42D314CA67E}"/>
          </ac:graphicFrameMkLst>
        </pc:graphicFrameChg>
      </pc:sldChg>
      <pc:sldChg chg="delSp modSp add mod">
        <pc:chgData name="Ansley, Carol (CCI-Atlanta)" userId="cbcdc21a-90c4-4b2f-81f7-da4165205229" providerId="ADAL" clId="{1F48E958-0BA9-4E93-9BB5-76DCFB74E597}" dt="2022-04-07T15:46:47.933" v="1378" actId="20577"/>
        <pc:sldMkLst>
          <pc:docMk/>
          <pc:sldMk cId="1649996358" sldId="2385"/>
        </pc:sldMkLst>
        <pc:spChg chg="mod">
          <ac:chgData name="Ansley, Carol (CCI-Atlanta)" userId="cbcdc21a-90c4-4b2f-81f7-da4165205229" providerId="ADAL" clId="{1F48E958-0BA9-4E93-9BB5-76DCFB74E597}" dt="2022-04-07T15:44:38.177" v="1293"/>
          <ac:spMkLst>
            <pc:docMk/>
            <pc:sldMk cId="1649996358" sldId="2385"/>
            <ac:spMk id="2" creationId="{1DE9E66D-1C9B-4408-A335-FD6B7E250300}"/>
          </ac:spMkLst>
        </pc:spChg>
        <pc:spChg chg="mod">
          <ac:chgData name="Ansley, Carol (CCI-Atlanta)" userId="cbcdc21a-90c4-4b2f-81f7-da4165205229" providerId="ADAL" clId="{1F48E958-0BA9-4E93-9BB5-76DCFB74E597}" dt="2022-04-07T15:46:47.933" v="1378" actId="20577"/>
          <ac:spMkLst>
            <pc:docMk/>
            <pc:sldMk cId="1649996358" sldId="2385"/>
            <ac:spMk id="3" creationId="{A8C4C63E-FD4D-4D4B-8020-8808B3AF51F3}"/>
          </ac:spMkLst>
        </pc:spChg>
        <pc:graphicFrameChg chg="del">
          <ac:chgData name="Ansley, Carol (CCI-Atlanta)" userId="cbcdc21a-90c4-4b2f-81f7-da4165205229" providerId="ADAL" clId="{1F48E958-0BA9-4E93-9BB5-76DCFB74E597}" dt="2022-04-07T15:46:17.929" v="1327" actId="478"/>
          <ac:graphicFrameMkLst>
            <pc:docMk/>
            <pc:sldMk cId="1649996358" sldId="2385"/>
            <ac:graphicFrameMk id="5" creationId="{D4F879B3-5E68-4371-B756-F42D314CA67E}"/>
          </ac:graphicFrameMkLst>
        </pc:graphicFrameChg>
      </pc:sldChg>
      <pc:sldChg chg="modSp new mod">
        <pc:chgData name="Ansley, Carol (CCI-Atlanta)" userId="cbcdc21a-90c4-4b2f-81f7-da4165205229" providerId="ADAL" clId="{1F48E958-0BA9-4E93-9BB5-76DCFB74E597}" dt="2022-04-07T15:48:53.288" v="1498" actId="20577"/>
        <pc:sldMkLst>
          <pc:docMk/>
          <pc:sldMk cId="1807734808" sldId="2386"/>
        </pc:sldMkLst>
        <pc:spChg chg="mod">
          <ac:chgData name="Ansley, Carol (CCI-Atlanta)" userId="cbcdc21a-90c4-4b2f-81f7-da4165205229" providerId="ADAL" clId="{1F48E958-0BA9-4E93-9BB5-76DCFB74E597}" dt="2022-04-07T15:48:31.661" v="1426" actId="20577"/>
          <ac:spMkLst>
            <pc:docMk/>
            <pc:sldMk cId="1807734808" sldId="2386"/>
            <ac:spMk id="2" creationId="{BDB3EF4E-8753-4C94-B1C8-8711871B5EAA}"/>
          </ac:spMkLst>
        </pc:spChg>
        <pc:spChg chg="mod">
          <ac:chgData name="Ansley, Carol (CCI-Atlanta)" userId="cbcdc21a-90c4-4b2f-81f7-da4165205229" providerId="ADAL" clId="{1F48E958-0BA9-4E93-9BB5-76DCFB74E597}" dt="2022-04-07T15:48:53.288" v="1498" actId="20577"/>
          <ac:spMkLst>
            <pc:docMk/>
            <pc:sldMk cId="1807734808" sldId="2386"/>
            <ac:spMk id="3" creationId="{2E710692-DFE9-4BC4-848E-DA3CC0ECE482}"/>
          </ac:spMkLst>
        </pc:spChg>
      </pc:sldChg>
      <pc:sldMasterChg chg="modSp mod">
        <pc:chgData name="Ansley, Carol (CCI-Atlanta)" userId="cbcdc21a-90c4-4b2f-81f7-da4165205229" providerId="ADAL" clId="{1F48E958-0BA9-4E93-9BB5-76DCFB74E597}" dt="2022-04-07T15:50:24.976" v="1500" actId="20577"/>
        <pc:sldMasterMkLst>
          <pc:docMk/>
          <pc:sldMasterMk cId="0" sldId="2147483648"/>
        </pc:sldMasterMkLst>
        <pc:spChg chg="mod">
          <ac:chgData name="Ansley, Carol (CCI-Atlanta)" userId="cbcdc21a-90c4-4b2f-81f7-da4165205229" providerId="ADAL" clId="{1F48E958-0BA9-4E93-9BB5-76DCFB74E597}" dt="2022-04-07T15:50:24.976" v="1500"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2022-04-07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April 14,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(xx participants)</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requirements from Requirements document, 21-1848/r6,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Today’s goal is to cover requirements related to Issues 1-3</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dirty="0"/>
              <a:t>Password identifiers are currently passed in the clear</a:t>
            </a:r>
          </a:p>
          <a:p>
            <a:endParaRPr lang="en-US" dirty="0"/>
          </a:p>
          <a:p>
            <a:r>
              <a:rPr lang="en-US" dirty="0"/>
              <a:t>Current requirements related to I1</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0408214"/>
              </p:ext>
            </p:extLst>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9713824"/>
              </p:ext>
            </p:extLst>
          </p:nvPr>
        </p:nvGraphicFramePr>
        <p:xfrm>
          <a:off x="509337" y="2497764"/>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 March 2022; SP Y15, N7, A14)</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70683406"/>
              </p:ext>
            </p:extLst>
          </p:nvPr>
        </p:nvGraphicFramePr>
        <p:xfrm>
          <a:off x="509337" y="2690268"/>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1000" b="1" kern="1200">
                          <a:solidFill>
                            <a:srgbClr val="000000"/>
                          </a:solidFill>
                          <a:effectLst/>
                          <a:latin typeface="Times New Roman" panose="02020603050405020304" pitchFamily="18" charset="0"/>
                          <a:ea typeface="MS Gothic" panose="020B0609070205080204" pitchFamily="49" charset="-128"/>
                        </a:rPr>
                        <a:t>to change its own OTA MAC Address </a:t>
                      </a:r>
                      <a:r>
                        <a:rPr lang="en-US" sz="1000" kern="1200">
                          <a:solidFill>
                            <a:srgbClr val="000000"/>
                          </a:solidFill>
                          <a:effectLst/>
                          <a:latin typeface="Times New Roman" panose="02020603050405020304" pitchFamily="18" charset="0"/>
                          <a:ea typeface="MS Gothic" panose="020B0609070205080204" pitchFamily="49" charset="-128"/>
                        </a:rPr>
                        <a:t>when reassociating from a CPE AP to another CPE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1000" b="1" kern="1200">
                          <a:solidFill>
                            <a:srgbClr val="000000"/>
                          </a:solidFill>
                          <a:effectLst/>
                          <a:latin typeface="Times New Roman" panose="02020603050405020304" pitchFamily="18" charset="0"/>
                          <a:ea typeface="MS Gothic" panose="020B0609070205080204" pitchFamily="49" charset="-128"/>
                        </a:rPr>
                        <a:t>changing</a:t>
                      </a:r>
                      <a:r>
                        <a:rPr lang="en-US" sz="1000" kern="1200">
                          <a:solidFill>
                            <a:srgbClr val="000000"/>
                          </a:solidFill>
                          <a:effectLst/>
                          <a:latin typeface="Times New Roman" panose="02020603050405020304" pitchFamily="18" charset="0"/>
                          <a:ea typeface="MS Gothic" panose="020B0609070205080204" pitchFamily="49" charset="-128"/>
                        </a:rPr>
                        <a:t> </a:t>
                      </a:r>
                      <a:r>
                        <a:rPr lang="en-US" sz="1000" b="1" kern="1200">
                          <a:solidFill>
                            <a:srgbClr val="000000"/>
                          </a:solidFill>
                          <a:effectLst/>
                          <a:latin typeface="Times New Roman" panose="02020603050405020304" pitchFamily="18" charset="0"/>
                          <a:ea typeface="MS Gothic" panose="020B0609070205080204" pitchFamily="49" charset="-128"/>
                        </a:rPr>
                        <a:t>its own OTA MAC Address </a:t>
                      </a:r>
                      <a:r>
                        <a:rPr lang="en-US" sz="1000" kern="120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1000" b="1" kern="1200">
                          <a:solidFill>
                            <a:srgbClr val="000000"/>
                          </a:solidFill>
                          <a:effectLst/>
                          <a:latin typeface="Times New Roman" panose="02020603050405020304" pitchFamily="18" charset="0"/>
                          <a:ea typeface="MS Gothic" panose="020B0609070205080204" pitchFamily="49" charset="-128"/>
                        </a:rPr>
                        <a:t>changing the OTA MAC Addresses of all associated CPE Client’s </a:t>
                      </a:r>
                      <a:r>
                        <a:rPr lang="en-US" sz="1000" kern="1200">
                          <a:solidFill>
                            <a:srgbClr val="000000"/>
                          </a:solidFill>
                          <a:effectLst/>
                          <a:latin typeface="Times New Roman" panose="02020603050405020304" pitchFamily="18" charset="0"/>
                          <a:ea typeface="MS Gothic" panose="020B0609070205080204" pitchFamily="49" charset="-128"/>
                        </a:rPr>
                        <a:t>in the BSS (those CPE Clients in Associate STA State 4) simultaneously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SN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PN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CPE Client’s AID </a:t>
                      </a:r>
                      <a:r>
                        <a:rPr lang="en-US" sz="1000" kern="1200">
                          <a:solidFill>
                            <a:srgbClr val="000000"/>
                          </a:solidFill>
                          <a:effectLst/>
                          <a:latin typeface="Times New Roman" panose="02020603050405020304" pitchFamily="18" charset="0"/>
                          <a:ea typeface="Times New Roman" panose="02020603050405020304" pitchFamily="18" charset="0"/>
                        </a:rPr>
                        <a:t>to an uncorrelated new value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72067567"/>
              </p:ext>
            </p:extLst>
          </p:nvPr>
        </p:nvGraphicFramePr>
        <p:xfrm>
          <a:off x="565484" y="2690268"/>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private MAC address that is used  by the 11bi non-AP STA or 11bi non-AP MLD for the DS and can be different for different ESS. </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a:solidFill>
                            <a:srgbClr val="000000"/>
                          </a:solidFill>
                          <a:effectLst/>
                          <a:latin typeface="Times New Roman" panose="02020603050405020304" pitchFamily="18" charset="0"/>
                          <a:ea typeface="Times New Roman" panose="02020603050405020304" pitchFamily="18" charset="0"/>
                        </a:rPr>
                        <a:t>(10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carry the private MAC address of 11bi non-AP STA or 11bi non-AP MLD in protected (Re)Association Request frame</a:t>
                      </a: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739850059"/>
              </p:ext>
            </p:extLst>
          </p:nvPr>
        </p:nvGraphicFramePr>
        <p:xfrm>
          <a:off x="509337" y="2794541"/>
          <a:ext cx="7896006" cy="24384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12941986"/>
              </p:ext>
            </p:extLst>
          </p:nvPr>
        </p:nvGraphicFramePr>
        <p:xfrm>
          <a:off x="509337" y="2794541"/>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of need for requirement submissions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document, 21-1848/r4, and consider next steps.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t>
            </a:r>
            <a:r>
              <a:rPr lang="en-US"/>
              <a:t>April 14, </a:t>
            </a:r>
            <a:r>
              <a:rPr lang="en-US" dirty="0"/>
              <a:t>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12667</TotalTime>
  <Words>3861</Words>
  <Application>Microsoft Office PowerPoint</Application>
  <PresentationFormat>On-screen Show (4:3)</PresentationFormat>
  <Paragraphs>535</Paragraphs>
  <Slides>30</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April 14, 2022 </vt:lpstr>
      <vt:lpstr>Requirements related to Issue 1 Protecting password identifiers</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8 PHY/RF related privacy</vt:lpstr>
      <vt:lpstr>Requirements related to Use cases</vt:lpstr>
      <vt:lpstr>TGbi Agenda – April 7,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169</cp:revision>
  <dcterms:modified xsi:type="dcterms:W3CDTF">2022-04-07T15:54:13Z</dcterms:modified>
</cp:coreProperties>
</file>