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76" d="100"/>
          <a:sy n="76" d="100"/>
        </p:scale>
        <p:origin x="754"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AB330A40-1F84-4C39-8331-4DD9EF7BD8F8}"/>
    <pc:docChg chg="delSld modSld sldOrd modMainMaster">
      <pc:chgData name="Ansley, Carol (CCI-Atlanta)" userId="cbcdc21a-90c4-4b2f-81f7-da4165205229" providerId="ADAL" clId="{AB330A40-1F84-4C39-8331-4DD9EF7BD8F8}" dt="2022-04-07T12:16:28.706" v="284" actId="20577"/>
      <pc:docMkLst>
        <pc:docMk/>
      </pc:docMkLst>
      <pc:sldChg chg="modSp mod">
        <pc:chgData name="Ansley, Carol (CCI-Atlanta)" userId="cbcdc21a-90c4-4b2f-81f7-da4165205229" providerId="ADAL" clId="{AB330A40-1F84-4C39-8331-4DD9EF7BD8F8}" dt="2022-04-07T12:10:45.160" v="30" actId="20577"/>
        <pc:sldMkLst>
          <pc:docMk/>
          <pc:sldMk cId="0" sldId="256"/>
        </pc:sldMkLst>
        <pc:spChg chg="mod">
          <ac:chgData name="Ansley, Carol (CCI-Atlanta)" userId="cbcdc21a-90c4-4b2f-81f7-da4165205229" providerId="ADAL" clId="{AB330A40-1F84-4C39-8331-4DD9EF7BD8F8}" dt="2022-04-07T12:10:34.948" v="24" actId="20577"/>
          <ac:spMkLst>
            <pc:docMk/>
            <pc:sldMk cId="0" sldId="256"/>
            <ac:spMk id="53" creationId="{00000000-0000-0000-0000-000000000000}"/>
          </ac:spMkLst>
        </pc:spChg>
        <pc:spChg chg="mod">
          <ac:chgData name="Ansley, Carol (CCI-Atlanta)" userId="cbcdc21a-90c4-4b2f-81f7-da4165205229" providerId="ADAL" clId="{AB330A40-1F84-4C39-8331-4DD9EF7BD8F8}" dt="2022-04-07T12:10:45.160" v="30" actId="20577"/>
          <ac:spMkLst>
            <pc:docMk/>
            <pc:sldMk cId="0" sldId="256"/>
            <ac:spMk id="54" creationId="{00000000-0000-0000-0000-000000000000}"/>
          </ac:spMkLst>
        </pc:spChg>
      </pc:sldChg>
      <pc:sldChg chg="modSp mod">
        <pc:chgData name="Ansley, Carol (CCI-Atlanta)" userId="cbcdc21a-90c4-4b2f-81f7-da4165205229" providerId="ADAL" clId="{AB330A40-1F84-4C39-8331-4DD9EF7BD8F8}" dt="2022-04-07T12:11:00.835" v="56" actId="20577"/>
        <pc:sldMkLst>
          <pc:docMk/>
          <pc:sldMk cId="0" sldId="257"/>
        </pc:sldMkLst>
        <pc:spChg chg="mod">
          <ac:chgData name="Ansley, Carol (CCI-Atlanta)" userId="cbcdc21a-90c4-4b2f-81f7-da4165205229" providerId="ADAL" clId="{AB330A40-1F84-4C39-8331-4DD9EF7BD8F8}" dt="2022-04-07T12:11:00.835" v="56" actId="20577"/>
          <ac:spMkLst>
            <pc:docMk/>
            <pc:sldMk cId="0" sldId="257"/>
            <ac:spMk id="59" creationId="{00000000-0000-0000-0000-000000000000}"/>
          </ac:spMkLst>
        </pc:spChg>
      </pc:sldChg>
      <pc:sldChg chg="modSp mod">
        <pc:chgData name="Ansley, Carol (CCI-Atlanta)" userId="cbcdc21a-90c4-4b2f-81f7-da4165205229" providerId="ADAL" clId="{AB330A40-1F84-4C39-8331-4DD9EF7BD8F8}" dt="2022-04-07T12:11:18.248" v="86" actId="20577"/>
        <pc:sldMkLst>
          <pc:docMk/>
          <pc:sldMk cId="0" sldId="258"/>
        </pc:sldMkLst>
        <pc:spChg chg="mod">
          <ac:chgData name="Ansley, Carol (CCI-Atlanta)" userId="cbcdc21a-90c4-4b2f-81f7-da4165205229" providerId="ADAL" clId="{AB330A40-1F84-4C39-8331-4DD9EF7BD8F8}" dt="2022-04-07T12:11:18.248" v="86" actId="20577"/>
          <ac:spMkLst>
            <pc:docMk/>
            <pc:sldMk cId="0" sldId="258"/>
            <ac:spMk id="62" creationId="{00000000-0000-0000-0000-000000000000}"/>
          </ac:spMkLst>
        </pc:spChg>
      </pc:sldChg>
      <pc:sldChg chg="modSp mod">
        <pc:chgData name="Ansley, Carol (CCI-Atlanta)" userId="cbcdc21a-90c4-4b2f-81f7-da4165205229" providerId="ADAL" clId="{AB330A40-1F84-4C39-8331-4DD9EF7BD8F8}" dt="2022-04-07T12:11:33.055" v="101" actId="20577"/>
        <pc:sldMkLst>
          <pc:docMk/>
          <pc:sldMk cId="0" sldId="259"/>
        </pc:sldMkLst>
        <pc:spChg chg="mod">
          <ac:chgData name="Ansley, Carol (CCI-Atlanta)" userId="cbcdc21a-90c4-4b2f-81f7-da4165205229" providerId="ADAL" clId="{AB330A40-1F84-4C39-8331-4DD9EF7BD8F8}" dt="2022-04-07T12:11:33.055" v="101" actId="20577"/>
          <ac:spMkLst>
            <pc:docMk/>
            <pc:sldMk cId="0" sldId="259"/>
            <ac:spMk id="64" creationId="{00000000-0000-0000-0000-000000000000}"/>
          </ac:spMkLst>
        </pc:spChg>
      </pc:sldChg>
      <pc:sldChg chg="ord">
        <pc:chgData name="Ansley, Carol (CCI-Atlanta)" userId="cbcdc21a-90c4-4b2f-81f7-da4165205229" providerId="ADAL" clId="{AB330A40-1F84-4C39-8331-4DD9EF7BD8F8}" dt="2022-04-07T12:11:51.900" v="104"/>
        <pc:sldMkLst>
          <pc:docMk/>
          <pc:sldMk cId="0" sldId="372"/>
        </pc:sldMkLst>
      </pc:sldChg>
      <pc:sldChg chg="del">
        <pc:chgData name="Ansley, Carol (CCI-Atlanta)" userId="cbcdc21a-90c4-4b2f-81f7-da4165205229" providerId="ADAL" clId="{AB330A40-1F84-4C39-8331-4DD9EF7BD8F8}" dt="2022-04-07T12:11:40.570" v="102" actId="47"/>
        <pc:sldMkLst>
          <pc:docMk/>
          <pc:sldMk cId="1968720319" sldId="2366"/>
        </pc:sldMkLst>
      </pc:sldChg>
      <pc:sldChg chg="del">
        <pc:chgData name="Ansley, Carol (CCI-Atlanta)" userId="cbcdc21a-90c4-4b2f-81f7-da4165205229" providerId="ADAL" clId="{AB330A40-1F84-4C39-8331-4DD9EF7BD8F8}" dt="2022-04-07T12:14:36.252" v="202" actId="47"/>
        <pc:sldMkLst>
          <pc:docMk/>
          <pc:sldMk cId="1087111931" sldId="2370"/>
        </pc:sldMkLst>
      </pc:sldChg>
      <pc:sldChg chg="del">
        <pc:chgData name="Ansley, Carol (CCI-Atlanta)" userId="cbcdc21a-90c4-4b2f-81f7-da4165205229" providerId="ADAL" clId="{AB330A40-1F84-4C39-8331-4DD9EF7BD8F8}" dt="2022-04-07T12:12:03.235" v="106" actId="47"/>
        <pc:sldMkLst>
          <pc:docMk/>
          <pc:sldMk cId="2359127759" sldId="2371"/>
        </pc:sldMkLst>
      </pc:sldChg>
      <pc:sldChg chg="modSp mod">
        <pc:chgData name="Ansley, Carol (CCI-Atlanta)" userId="cbcdc21a-90c4-4b2f-81f7-da4165205229" providerId="ADAL" clId="{AB330A40-1F84-4C39-8331-4DD9EF7BD8F8}" dt="2022-04-07T12:14:20.984" v="201" actId="20577"/>
        <pc:sldMkLst>
          <pc:docMk/>
          <pc:sldMk cId="2332662549" sldId="2373"/>
        </pc:sldMkLst>
        <pc:spChg chg="mod">
          <ac:chgData name="Ansley, Carol (CCI-Atlanta)" userId="cbcdc21a-90c4-4b2f-81f7-da4165205229" providerId="ADAL" clId="{AB330A40-1F84-4C39-8331-4DD9EF7BD8F8}" dt="2022-04-07T12:14:20.984" v="201" actId="20577"/>
          <ac:spMkLst>
            <pc:docMk/>
            <pc:sldMk cId="2332662549" sldId="2373"/>
            <ac:spMk id="4" creationId="{16685247-17BB-1747-8EE0-02714A250D97}"/>
          </ac:spMkLst>
        </pc:spChg>
      </pc:sldChg>
      <pc:sldChg chg="del">
        <pc:chgData name="Ansley, Carol (CCI-Atlanta)" userId="cbcdc21a-90c4-4b2f-81f7-da4165205229" providerId="ADAL" clId="{AB330A40-1F84-4C39-8331-4DD9EF7BD8F8}" dt="2022-04-07T12:14:38.657" v="203" actId="47"/>
        <pc:sldMkLst>
          <pc:docMk/>
          <pc:sldMk cId="605628927" sldId="2374"/>
        </pc:sldMkLst>
      </pc:sldChg>
      <pc:sldChg chg="modSp mod">
        <pc:chgData name="Ansley, Carol (CCI-Atlanta)" userId="cbcdc21a-90c4-4b2f-81f7-da4165205229" providerId="ADAL" clId="{AB330A40-1F84-4C39-8331-4DD9EF7BD8F8}" dt="2022-04-07T12:16:28.706" v="284" actId="20577"/>
        <pc:sldMkLst>
          <pc:docMk/>
          <pc:sldMk cId="796679035" sldId="2375"/>
        </pc:sldMkLst>
        <pc:spChg chg="mod">
          <ac:chgData name="Ansley, Carol (CCI-Atlanta)" userId="cbcdc21a-90c4-4b2f-81f7-da4165205229" providerId="ADAL" clId="{AB330A40-1F84-4C39-8331-4DD9EF7BD8F8}" dt="2022-04-07T12:13:18.252" v="193" actId="20577"/>
          <ac:spMkLst>
            <pc:docMk/>
            <pc:sldMk cId="796679035" sldId="2375"/>
            <ac:spMk id="2" creationId="{F3220D77-4B90-B742-B74B-6BD78C0D50E7}"/>
          </ac:spMkLst>
        </pc:spChg>
        <pc:spChg chg="mod">
          <ac:chgData name="Ansley, Carol (CCI-Atlanta)" userId="cbcdc21a-90c4-4b2f-81f7-da4165205229" providerId="ADAL" clId="{AB330A40-1F84-4C39-8331-4DD9EF7BD8F8}" dt="2022-04-07T12:16:28.706" v="284" actId="20577"/>
          <ac:spMkLst>
            <pc:docMk/>
            <pc:sldMk cId="796679035" sldId="2375"/>
            <ac:spMk id="3" creationId="{D9119F4E-FC06-F646-87EB-EF12912A7052}"/>
          </ac:spMkLst>
        </pc:spChg>
      </pc:sldChg>
      <pc:sldChg chg="del">
        <pc:chgData name="Ansley, Carol (CCI-Atlanta)" userId="cbcdc21a-90c4-4b2f-81f7-da4165205229" providerId="ADAL" clId="{AB330A40-1F84-4C39-8331-4DD9EF7BD8F8}" dt="2022-04-07T12:12:00.716" v="105" actId="47"/>
        <pc:sldMkLst>
          <pc:docMk/>
          <pc:sldMk cId="4199039822" sldId="2376"/>
        </pc:sldMkLst>
      </pc:sldChg>
      <pc:sldMasterChg chg="modSp mod">
        <pc:chgData name="Ansley, Carol (CCI-Atlanta)" userId="cbcdc21a-90c4-4b2f-81f7-da4165205229" providerId="ADAL" clId="{AB330A40-1F84-4C39-8331-4DD9EF7BD8F8}" dt="2022-04-07T12:10:22.924" v="19" actId="20577"/>
        <pc:sldMasterMkLst>
          <pc:docMk/>
          <pc:sldMasterMk cId="0" sldId="2147483648"/>
        </pc:sldMasterMkLst>
        <pc:spChg chg="mod">
          <ac:chgData name="Ansley, Carol (CCI-Atlanta)" userId="cbcdc21a-90c4-4b2f-81f7-da4165205229" providerId="ADAL" clId="{AB330A40-1F84-4C39-8331-4DD9EF7BD8F8}" dt="2022-04-07T12:10:02.228" v="5" actId="20577"/>
          <ac:spMkLst>
            <pc:docMk/>
            <pc:sldMasterMk cId="0" sldId="2147483648"/>
            <ac:spMk id="2" creationId="{00000000-0000-0000-0000-000000000000}"/>
          </ac:spMkLst>
        </pc:spChg>
        <pc:spChg chg="mod">
          <ac:chgData name="Ansley, Carol (CCI-Atlanta)" userId="cbcdc21a-90c4-4b2f-81f7-da4165205229" providerId="ADAL" clId="{AB330A40-1F84-4C39-8331-4DD9EF7BD8F8}" dt="2022-04-07T12:10:22.924" v="19"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0622r0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April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2022-04-07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April 7,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need for requirement submissions</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0" lvl="0" indent="0">
              <a:buNone/>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Requirements document, 21-1848/r4, and consider next steps.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a:p>
            <a:endParaRPr lang="en-US" dirty="0"/>
          </a:p>
          <a:p>
            <a:endParaRPr lang="en-US" dirty="0"/>
          </a:p>
          <a:p>
            <a:endParaRPr lang="en-US" dirty="0"/>
          </a:p>
          <a:p>
            <a:endParaRPr lang="en-US"/>
          </a:p>
          <a:p>
            <a:endParaRPr lang="en-US" dirty="0"/>
          </a:p>
        </p:txBody>
      </p:sp>
    </p:spTree>
    <p:extLst>
      <p:ext uri="{BB962C8B-B14F-4D97-AF65-F5344CB8AC3E}">
        <p14:creationId xmlns:p14="http://schemas.microsoft.com/office/powerpoint/2010/main" val="79667903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April/May Teleconferences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April/May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April 7,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12494</TotalTime>
  <Words>1923</Words>
  <Application>Microsoft Office PowerPoint</Application>
  <PresentationFormat>On-screen Show (4:3)</PresentationFormat>
  <Paragraphs>165</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April 7,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160</cp:revision>
  <dcterms:modified xsi:type="dcterms:W3CDTF">2022-04-07T12:16:36Z</dcterms:modified>
</cp:coreProperties>
</file>