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>
        <p:scale>
          <a:sx n="110" d="100"/>
          <a:sy n="110" d="100"/>
        </p:scale>
        <p:origin x="708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EF90379A-CB60-4CEE-92C0-D2BF2488552A}"/>
    <pc:docChg chg="modMainMaster">
      <pc:chgData name="Jim Lansford" userId="a4fe446c-a46d-4105-b32e-f064615612ff" providerId="ADAL" clId="{EF90379A-CB60-4CEE-92C0-D2BF2488552A}" dt="2022-04-06T14:35:44.195" v="1" actId="20577"/>
      <pc:docMkLst>
        <pc:docMk/>
      </pc:docMkLst>
      <pc:sldMasterChg chg="modSp mod">
        <pc:chgData name="Jim Lansford" userId="a4fe446c-a46d-4105-b32e-f064615612ff" providerId="ADAL" clId="{EF90379A-CB60-4CEE-92C0-D2BF2488552A}" dt="2022-04-06T14:35:44.195" v="1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EF90379A-CB60-4CEE-92C0-D2BF2488552A}" dt="2022-04-06T14:35:44.195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April 2022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802.11-22/0616r1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60-01-0wng-making-the-case-for-open-softwarized-data-driven-802-11-networks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2022-04-06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16316" progId="Word.Document.8">
                  <p:embed/>
                </p:oleObj>
              </mc:Choice>
              <mc:Fallback>
                <p:oleObj name="Document" r:id="rId3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 dirty="0"/>
              <a:t>Anybody can vote, present, and make motions</a:t>
            </a:r>
          </a:p>
          <a:p>
            <a:r>
              <a:rPr lang="en-US" altLang="en-US" sz="2100" dirty="0"/>
              <a:t>Participation in SC during 802.11 WG Plenary or Interim counts towards 802.11 voting rights</a:t>
            </a:r>
          </a:p>
          <a:p>
            <a:r>
              <a:rPr lang="en-US" altLang="en-US" sz="2100" dirty="0"/>
              <a:t>All motions must pass by a 75% majority</a:t>
            </a:r>
          </a:p>
          <a:p>
            <a:endParaRPr lang="en-US" altLang="en-US" sz="2100" dirty="0"/>
          </a:p>
          <a:p>
            <a:r>
              <a:rPr lang="en-US" altLang="en-US" sz="2100" dirty="0"/>
              <a:t>Note: This special WNG meeting is being held outside of the usual plenary/interim meeting, so prior registration is/was not required.  Attendance at this special WNG meeting will not count toward either March or May attendance credit.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2800" dirty="0">
                <a:solidFill>
                  <a:schemeClr val="tx2"/>
                </a:solidFill>
              </a:rPr>
              <a:t>Wednesday, April 6, 2022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“Making the Case for Open, </a:t>
            </a:r>
            <a:r>
              <a:rPr lang="en-US" sz="1800" dirty="0" err="1"/>
              <a:t>Softwarized</a:t>
            </a:r>
            <a:r>
              <a:rPr lang="en-US" sz="1800" dirty="0"/>
              <a:t>, Data-Driven 802.11 Networks” – Francesco Restuccia (Northeastern University)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linkClick r:id="rId3"/>
              </a:rPr>
              <a:t>https://mentor.ieee.org/802.11/dcn/22/11-22-0460-01-0wng-making-the-case-for-open-softwarized-data-driven-802-11-networks.pdf</a:t>
            </a:r>
            <a:endParaRPr lang="en-US" sz="1600" dirty="0"/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Closing announcements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send out a call for presentations for the May 2022 WNG meeting this week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special meeting - April 2022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38150" indent="-381000">
              <a:defRPr/>
            </a:pPr>
            <a:r>
              <a:rPr lang="en-GB" altLang="en-US" sz="26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Wednesday 6 April 2022, 0900-1100 EST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Closing announcements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15669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04515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April 2022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20018</TotalTime>
  <Words>1291</Words>
  <Application>Microsoft Office PowerPoint</Application>
  <PresentationFormat>Widescreen</PresentationFormat>
  <Paragraphs>164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1229</cp:revision>
  <cp:lastPrinted>1998-02-10T13:28:06Z</cp:lastPrinted>
  <dcterms:created xsi:type="dcterms:W3CDTF">2004-12-02T14:01:45Z</dcterms:created>
  <dcterms:modified xsi:type="dcterms:W3CDTF">2022-04-06T14:35:49Z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