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868" r:id="rId4"/>
    <p:sldId id="2417" r:id="rId5"/>
    <p:sldId id="2400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1D38888-79E6-4B8F-A7E5-96BDED502F2F}">
          <p14:sldIdLst>
            <p14:sldId id="256"/>
            <p14:sldId id="257"/>
            <p14:sldId id="868"/>
            <p14:sldId id="2417"/>
            <p14:sldId id="2400"/>
          </p14:sldIdLst>
        </p14:section>
        <p14:section name="Template slides and motion formats" id="{8A990A65-CB67-469F-A02E-6E443C58FA96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A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BD2B9FF-FA44-45C7-8878-C011D3C7B254}" v="7" dt="2022-05-13T23:23:44.922"/>
  </p1510:revLst>
</p1510:revInfo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29" autoAdjust="0"/>
    <p:restoredTop sz="94660"/>
  </p:normalViewPr>
  <p:slideViewPr>
    <p:cSldViewPr>
      <p:cViewPr varScale="1">
        <p:scale>
          <a:sx n="114" d="100"/>
          <a:sy n="114" d="100"/>
        </p:scale>
        <p:origin x="138" y="66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gev, Jonathan" userId="7c67a1b0-8725-4553-8055-0888dbcaef94" providerId="ADAL" clId="{7BD2B9FF-FA44-45C7-8878-C011D3C7B254}"/>
    <pc:docChg chg="custSel modSld modMainMaster">
      <pc:chgData name="Segev, Jonathan" userId="7c67a1b0-8725-4553-8055-0888dbcaef94" providerId="ADAL" clId="{7BD2B9FF-FA44-45C7-8878-C011D3C7B254}" dt="2022-05-13T23:24:35.140" v="339"/>
      <pc:docMkLst>
        <pc:docMk/>
      </pc:docMkLst>
      <pc:sldChg chg="modSp mod">
        <pc:chgData name="Segev, Jonathan" userId="7c67a1b0-8725-4553-8055-0888dbcaef94" providerId="ADAL" clId="{7BD2B9FF-FA44-45C7-8878-C011D3C7B254}" dt="2022-05-13T23:12:29.237" v="12" actId="20577"/>
        <pc:sldMkLst>
          <pc:docMk/>
          <pc:sldMk cId="0" sldId="256"/>
        </pc:sldMkLst>
        <pc:spChg chg="mod">
          <ac:chgData name="Segev, Jonathan" userId="7c67a1b0-8725-4553-8055-0888dbcaef94" providerId="ADAL" clId="{7BD2B9FF-FA44-45C7-8878-C011D3C7B254}" dt="2022-05-13T23:12:22.049" v="8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egev, Jonathan" userId="7c67a1b0-8725-4553-8055-0888dbcaef94" providerId="ADAL" clId="{7BD2B9FF-FA44-45C7-8878-C011D3C7B254}" dt="2022-05-13T23:12:29.237" v="12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egev, Jonathan" userId="7c67a1b0-8725-4553-8055-0888dbcaef94" providerId="ADAL" clId="{7BD2B9FF-FA44-45C7-8878-C011D3C7B254}" dt="2022-05-13T23:12:38.940" v="15" actId="20577"/>
        <pc:sldMkLst>
          <pc:docMk/>
          <pc:sldMk cId="0" sldId="257"/>
        </pc:sldMkLst>
        <pc:spChg chg="mod">
          <ac:chgData name="Segev, Jonathan" userId="7c67a1b0-8725-4553-8055-0888dbcaef94" providerId="ADAL" clId="{7BD2B9FF-FA44-45C7-8878-C011D3C7B254}" dt="2022-05-13T23:12:38.940" v="15" actId="20577"/>
          <ac:spMkLst>
            <pc:docMk/>
            <pc:sldMk cId="0" sldId="257"/>
            <ac:spMk id="4098" creationId="{00000000-0000-0000-0000-000000000000}"/>
          </ac:spMkLst>
        </pc:spChg>
      </pc:sldChg>
      <pc:sldChg chg="modSp mod">
        <pc:chgData name="Segev, Jonathan" userId="7c67a1b0-8725-4553-8055-0888dbcaef94" providerId="ADAL" clId="{7BD2B9FF-FA44-45C7-8878-C011D3C7B254}" dt="2022-05-13T23:19:20.272" v="324" actId="6549"/>
        <pc:sldMkLst>
          <pc:docMk/>
          <pc:sldMk cId="3439910898" sldId="868"/>
        </pc:sldMkLst>
        <pc:spChg chg="mod">
          <ac:chgData name="Segev, Jonathan" userId="7c67a1b0-8725-4553-8055-0888dbcaef94" providerId="ADAL" clId="{7BD2B9FF-FA44-45C7-8878-C011D3C7B254}" dt="2022-05-13T23:12:55.770" v="22" actId="20577"/>
          <ac:spMkLst>
            <pc:docMk/>
            <pc:sldMk cId="3439910898" sldId="868"/>
            <ac:spMk id="2" creationId="{E93E8C48-D0FE-45AE-A892-200CA7D54BC4}"/>
          </ac:spMkLst>
        </pc:spChg>
        <pc:spChg chg="mod">
          <ac:chgData name="Segev, Jonathan" userId="7c67a1b0-8725-4553-8055-0888dbcaef94" providerId="ADAL" clId="{7BD2B9FF-FA44-45C7-8878-C011D3C7B254}" dt="2022-05-13T23:19:20.272" v="324" actId="6549"/>
          <ac:spMkLst>
            <pc:docMk/>
            <pc:sldMk cId="3439910898" sldId="868"/>
            <ac:spMk id="3" creationId="{F4989200-2622-46AD-AE0D-4E2448C695E7}"/>
          </ac:spMkLst>
        </pc:spChg>
        <pc:graphicFrameChg chg="mod">
          <ac:chgData name="Segev, Jonathan" userId="7c67a1b0-8725-4553-8055-0888dbcaef94" providerId="ADAL" clId="{7BD2B9FF-FA44-45C7-8878-C011D3C7B254}" dt="2022-05-13T23:14:57.263" v="23"/>
          <ac:graphicFrameMkLst>
            <pc:docMk/>
            <pc:sldMk cId="3439910898" sldId="868"/>
            <ac:graphicFrameMk id="8" creationId="{F8C24FD4-D52A-4E5C-93E4-6742604E9618}"/>
          </ac:graphicFrameMkLst>
        </pc:graphicFrameChg>
      </pc:sldChg>
      <pc:sldChg chg="modSp mod">
        <pc:chgData name="Segev, Jonathan" userId="7c67a1b0-8725-4553-8055-0888dbcaef94" providerId="ADAL" clId="{7BD2B9FF-FA44-45C7-8878-C011D3C7B254}" dt="2022-05-13T23:24:35.140" v="339"/>
        <pc:sldMkLst>
          <pc:docMk/>
          <pc:sldMk cId="2220088644" sldId="2400"/>
        </pc:sldMkLst>
        <pc:spChg chg="mod">
          <ac:chgData name="Segev, Jonathan" userId="7c67a1b0-8725-4553-8055-0888dbcaef94" providerId="ADAL" clId="{7BD2B9FF-FA44-45C7-8878-C011D3C7B254}" dt="2022-05-13T23:24:35.140" v="339"/>
          <ac:spMkLst>
            <pc:docMk/>
            <pc:sldMk cId="2220088644" sldId="2400"/>
            <ac:spMk id="8" creationId="{CC5B7EB9-3DEF-4981-89A9-614127FF9327}"/>
          </ac:spMkLst>
        </pc:spChg>
      </pc:sldChg>
      <pc:sldChg chg="addSp delSp modSp mod">
        <pc:chgData name="Segev, Jonathan" userId="7c67a1b0-8725-4553-8055-0888dbcaef94" providerId="ADAL" clId="{7BD2B9FF-FA44-45C7-8878-C011D3C7B254}" dt="2022-05-13T23:23:44.922" v="337" actId="1076"/>
        <pc:sldMkLst>
          <pc:docMk/>
          <pc:sldMk cId="3963566388" sldId="2417"/>
        </pc:sldMkLst>
        <pc:spChg chg="mod">
          <ac:chgData name="Segev, Jonathan" userId="7c67a1b0-8725-4553-8055-0888dbcaef94" providerId="ADAL" clId="{7BD2B9FF-FA44-45C7-8878-C011D3C7B254}" dt="2022-05-13T23:21:51.222" v="327" actId="20577"/>
          <ac:spMkLst>
            <pc:docMk/>
            <pc:sldMk cId="3963566388" sldId="2417"/>
            <ac:spMk id="2" creationId="{5BD7ACE6-6DCA-4289-A6C3-C9482F00E40C}"/>
          </ac:spMkLst>
        </pc:spChg>
        <pc:spChg chg="del">
          <ac:chgData name="Segev, Jonathan" userId="7c67a1b0-8725-4553-8055-0888dbcaef94" providerId="ADAL" clId="{7BD2B9FF-FA44-45C7-8878-C011D3C7B254}" dt="2022-05-13T23:21:59.662" v="329" actId="478"/>
          <ac:spMkLst>
            <pc:docMk/>
            <pc:sldMk cId="3963566388" sldId="2417"/>
            <ac:spMk id="7" creationId="{6041F246-CB9B-482F-83D0-BA3762CA5E98}"/>
          </ac:spMkLst>
        </pc:spChg>
        <pc:spChg chg="del">
          <ac:chgData name="Segev, Jonathan" userId="7c67a1b0-8725-4553-8055-0888dbcaef94" providerId="ADAL" clId="{7BD2B9FF-FA44-45C7-8878-C011D3C7B254}" dt="2022-05-13T23:21:59.662" v="329" actId="478"/>
          <ac:spMkLst>
            <pc:docMk/>
            <pc:sldMk cId="3963566388" sldId="2417"/>
            <ac:spMk id="8" creationId="{EF161D9C-4B9A-404F-8FF5-36D74855B84C}"/>
          </ac:spMkLst>
        </pc:spChg>
        <pc:spChg chg="del">
          <ac:chgData name="Segev, Jonathan" userId="7c67a1b0-8725-4553-8055-0888dbcaef94" providerId="ADAL" clId="{7BD2B9FF-FA44-45C7-8878-C011D3C7B254}" dt="2022-05-13T23:21:59.662" v="329" actId="478"/>
          <ac:spMkLst>
            <pc:docMk/>
            <pc:sldMk cId="3963566388" sldId="2417"/>
            <ac:spMk id="9" creationId="{871D00C0-6BF3-439D-A209-7EF8A346C343}"/>
          </ac:spMkLst>
        </pc:spChg>
        <pc:spChg chg="del">
          <ac:chgData name="Segev, Jonathan" userId="7c67a1b0-8725-4553-8055-0888dbcaef94" providerId="ADAL" clId="{7BD2B9FF-FA44-45C7-8878-C011D3C7B254}" dt="2022-05-13T23:21:59.662" v="329" actId="478"/>
          <ac:spMkLst>
            <pc:docMk/>
            <pc:sldMk cId="3963566388" sldId="2417"/>
            <ac:spMk id="10" creationId="{532AC891-FC81-44AB-872B-C2E58F349434}"/>
          </ac:spMkLst>
        </pc:spChg>
        <pc:spChg chg="del">
          <ac:chgData name="Segev, Jonathan" userId="7c67a1b0-8725-4553-8055-0888dbcaef94" providerId="ADAL" clId="{7BD2B9FF-FA44-45C7-8878-C011D3C7B254}" dt="2022-05-13T23:21:54.085" v="328" actId="478"/>
          <ac:spMkLst>
            <pc:docMk/>
            <pc:sldMk cId="3963566388" sldId="2417"/>
            <ac:spMk id="13" creationId="{9FDCB0BB-493E-4A49-96C4-A2D84617CE2A}"/>
          </ac:spMkLst>
        </pc:spChg>
        <pc:spChg chg="del">
          <ac:chgData name="Segev, Jonathan" userId="7c67a1b0-8725-4553-8055-0888dbcaef94" providerId="ADAL" clId="{7BD2B9FF-FA44-45C7-8878-C011D3C7B254}" dt="2022-05-13T23:21:59.662" v="329" actId="478"/>
          <ac:spMkLst>
            <pc:docMk/>
            <pc:sldMk cId="3963566388" sldId="2417"/>
            <ac:spMk id="14" creationId="{A8FCAE29-28D9-4B03-9166-F98168C83D8A}"/>
          </ac:spMkLst>
        </pc:spChg>
        <pc:spChg chg="del">
          <ac:chgData name="Segev, Jonathan" userId="7c67a1b0-8725-4553-8055-0888dbcaef94" providerId="ADAL" clId="{7BD2B9FF-FA44-45C7-8878-C011D3C7B254}" dt="2022-05-13T23:21:59.662" v="329" actId="478"/>
          <ac:spMkLst>
            <pc:docMk/>
            <pc:sldMk cId="3963566388" sldId="2417"/>
            <ac:spMk id="15" creationId="{6EFF4C51-D7E0-4F7C-AC7F-BC498A9CE3D8}"/>
          </ac:spMkLst>
        </pc:spChg>
        <pc:spChg chg="del">
          <ac:chgData name="Segev, Jonathan" userId="7c67a1b0-8725-4553-8055-0888dbcaef94" providerId="ADAL" clId="{7BD2B9FF-FA44-45C7-8878-C011D3C7B254}" dt="2022-05-13T23:21:59.662" v="329" actId="478"/>
          <ac:spMkLst>
            <pc:docMk/>
            <pc:sldMk cId="3963566388" sldId="2417"/>
            <ac:spMk id="17" creationId="{9BB1AAF4-2829-42C4-B303-EC75D81B7BE2}"/>
          </ac:spMkLst>
        </pc:spChg>
        <pc:spChg chg="del">
          <ac:chgData name="Segev, Jonathan" userId="7c67a1b0-8725-4553-8055-0888dbcaef94" providerId="ADAL" clId="{7BD2B9FF-FA44-45C7-8878-C011D3C7B254}" dt="2022-05-13T23:21:59.662" v="329" actId="478"/>
          <ac:spMkLst>
            <pc:docMk/>
            <pc:sldMk cId="3963566388" sldId="2417"/>
            <ac:spMk id="18" creationId="{6B69315E-C24A-4762-8AE3-271BBBC1C96D}"/>
          </ac:spMkLst>
        </pc:spChg>
        <pc:spChg chg="del">
          <ac:chgData name="Segev, Jonathan" userId="7c67a1b0-8725-4553-8055-0888dbcaef94" providerId="ADAL" clId="{7BD2B9FF-FA44-45C7-8878-C011D3C7B254}" dt="2022-05-13T23:21:59.662" v="329" actId="478"/>
          <ac:spMkLst>
            <pc:docMk/>
            <pc:sldMk cId="3963566388" sldId="2417"/>
            <ac:spMk id="20" creationId="{FC699970-3519-40D0-B102-6727DA668231}"/>
          </ac:spMkLst>
        </pc:spChg>
        <pc:spChg chg="del">
          <ac:chgData name="Segev, Jonathan" userId="7c67a1b0-8725-4553-8055-0888dbcaef94" providerId="ADAL" clId="{7BD2B9FF-FA44-45C7-8878-C011D3C7B254}" dt="2022-05-13T23:21:59.662" v="329" actId="478"/>
          <ac:spMkLst>
            <pc:docMk/>
            <pc:sldMk cId="3963566388" sldId="2417"/>
            <ac:spMk id="21" creationId="{5633C07C-2A32-4814-BD6B-4D3316DC3FE7}"/>
          </ac:spMkLst>
        </pc:spChg>
        <pc:spChg chg="del">
          <ac:chgData name="Segev, Jonathan" userId="7c67a1b0-8725-4553-8055-0888dbcaef94" providerId="ADAL" clId="{7BD2B9FF-FA44-45C7-8878-C011D3C7B254}" dt="2022-05-13T23:21:59.662" v="329" actId="478"/>
          <ac:spMkLst>
            <pc:docMk/>
            <pc:sldMk cId="3963566388" sldId="2417"/>
            <ac:spMk id="22" creationId="{1A9A278F-0D3D-4318-8A3B-0C64C275A233}"/>
          </ac:spMkLst>
        </pc:spChg>
        <pc:spChg chg="del">
          <ac:chgData name="Segev, Jonathan" userId="7c67a1b0-8725-4553-8055-0888dbcaef94" providerId="ADAL" clId="{7BD2B9FF-FA44-45C7-8878-C011D3C7B254}" dt="2022-05-13T23:21:59.662" v="329" actId="478"/>
          <ac:spMkLst>
            <pc:docMk/>
            <pc:sldMk cId="3963566388" sldId="2417"/>
            <ac:spMk id="26" creationId="{028137B2-809A-49E6-B7E9-F797A4367A4F}"/>
          </ac:spMkLst>
        </pc:spChg>
        <pc:spChg chg="del">
          <ac:chgData name="Segev, Jonathan" userId="7c67a1b0-8725-4553-8055-0888dbcaef94" providerId="ADAL" clId="{7BD2B9FF-FA44-45C7-8878-C011D3C7B254}" dt="2022-05-13T23:21:59.662" v="329" actId="478"/>
          <ac:spMkLst>
            <pc:docMk/>
            <pc:sldMk cId="3963566388" sldId="2417"/>
            <ac:spMk id="27" creationId="{CB1C1BA3-5DD9-44BE-A130-957DAE8C40DD}"/>
          </ac:spMkLst>
        </pc:spChg>
        <pc:spChg chg="del">
          <ac:chgData name="Segev, Jonathan" userId="7c67a1b0-8725-4553-8055-0888dbcaef94" providerId="ADAL" clId="{7BD2B9FF-FA44-45C7-8878-C011D3C7B254}" dt="2022-05-13T23:21:59.662" v="329" actId="478"/>
          <ac:spMkLst>
            <pc:docMk/>
            <pc:sldMk cId="3963566388" sldId="2417"/>
            <ac:spMk id="28" creationId="{750FB950-8E94-4C05-AF55-ED08FA5C20A0}"/>
          </ac:spMkLst>
        </pc:spChg>
        <pc:spChg chg="del">
          <ac:chgData name="Segev, Jonathan" userId="7c67a1b0-8725-4553-8055-0888dbcaef94" providerId="ADAL" clId="{7BD2B9FF-FA44-45C7-8878-C011D3C7B254}" dt="2022-05-13T23:21:59.662" v="329" actId="478"/>
          <ac:spMkLst>
            <pc:docMk/>
            <pc:sldMk cId="3963566388" sldId="2417"/>
            <ac:spMk id="29" creationId="{08EBE014-888F-47A0-8329-AC37EDFD6A98}"/>
          </ac:spMkLst>
        </pc:spChg>
        <pc:spChg chg="del">
          <ac:chgData name="Segev, Jonathan" userId="7c67a1b0-8725-4553-8055-0888dbcaef94" providerId="ADAL" clId="{7BD2B9FF-FA44-45C7-8878-C011D3C7B254}" dt="2022-05-13T23:21:59.662" v="329" actId="478"/>
          <ac:spMkLst>
            <pc:docMk/>
            <pc:sldMk cId="3963566388" sldId="2417"/>
            <ac:spMk id="40" creationId="{FA33DCBA-F8DE-4E6A-B75C-5C4A7720286F}"/>
          </ac:spMkLst>
        </pc:spChg>
        <pc:spChg chg="del">
          <ac:chgData name="Segev, Jonathan" userId="7c67a1b0-8725-4553-8055-0888dbcaef94" providerId="ADAL" clId="{7BD2B9FF-FA44-45C7-8878-C011D3C7B254}" dt="2022-05-13T23:21:59.662" v="329" actId="478"/>
          <ac:spMkLst>
            <pc:docMk/>
            <pc:sldMk cId="3963566388" sldId="2417"/>
            <ac:spMk id="41" creationId="{1F616E82-EEAF-419E-9833-AA0F4DF0B89F}"/>
          </ac:spMkLst>
        </pc:spChg>
        <pc:spChg chg="del">
          <ac:chgData name="Segev, Jonathan" userId="7c67a1b0-8725-4553-8055-0888dbcaef94" providerId="ADAL" clId="{7BD2B9FF-FA44-45C7-8878-C011D3C7B254}" dt="2022-05-13T23:21:59.662" v="329" actId="478"/>
          <ac:spMkLst>
            <pc:docMk/>
            <pc:sldMk cId="3963566388" sldId="2417"/>
            <ac:spMk id="43" creationId="{F27A7D85-1757-4C66-BECD-EE937921E20B}"/>
          </ac:spMkLst>
        </pc:spChg>
        <pc:spChg chg="del">
          <ac:chgData name="Segev, Jonathan" userId="7c67a1b0-8725-4553-8055-0888dbcaef94" providerId="ADAL" clId="{7BD2B9FF-FA44-45C7-8878-C011D3C7B254}" dt="2022-05-13T23:21:59.662" v="329" actId="478"/>
          <ac:spMkLst>
            <pc:docMk/>
            <pc:sldMk cId="3963566388" sldId="2417"/>
            <ac:spMk id="44" creationId="{A48D6855-C65D-4C9B-8796-5BBBD14EA114}"/>
          </ac:spMkLst>
        </pc:spChg>
        <pc:spChg chg="del">
          <ac:chgData name="Segev, Jonathan" userId="7c67a1b0-8725-4553-8055-0888dbcaef94" providerId="ADAL" clId="{7BD2B9FF-FA44-45C7-8878-C011D3C7B254}" dt="2022-05-13T23:21:59.662" v="329" actId="478"/>
          <ac:spMkLst>
            <pc:docMk/>
            <pc:sldMk cId="3963566388" sldId="2417"/>
            <ac:spMk id="46" creationId="{03C9889A-27AD-43D8-B8CE-A8E4750782BA}"/>
          </ac:spMkLst>
        </pc:spChg>
        <pc:spChg chg="del">
          <ac:chgData name="Segev, Jonathan" userId="7c67a1b0-8725-4553-8055-0888dbcaef94" providerId="ADAL" clId="{7BD2B9FF-FA44-45C7-8878-C011D3C7B254}" dt="2022-05-13T23:21:59.662" v="329" actId="478"/>
          <ac:spMkLst>
            <pc:docMk/>
            <pc:sldMk cId="3963566388" sldId="2417"/>
            <ac:spMk id="47" creationId="{23BBD45B-FE1F-41F1-9C20-3646EDF9AA3F}"/>
          </ac:spMkLst>
        </pc:spChg>
        <pc:spChg chg="del">
          <ac:chgData name="Segev, Jonathan" userId="7c67a1b0-8725-4553-8055-0888dbcaef94" providerId="ADAL" clId="{7BD2B9FF-FA44-45C7-8878-C011D3C7B254}" dt="2022-05-13T23:21:59.662" v="329" actId="478"/>
          <ac:spMkLst>
            <pc:docMk/>
            <pc:sldMk cId="3963566388" sldId="2417"/>
            <ac:spMk id="49" creationId="{FA854426-38AD-4F40-9544-987308C2E8C0}"/>
          </ac:spMkLst>
        </pc:spChg>
        <pc:spChg chg="del">
          <ac:chgData name="Segev, Jonathan" userId="7c67a1b0-8725-4553-8055-0888dbcaef94" providerId="ADAL" clId="{7BD2B9FF-FA44-45C7-8878-C011D3C7B254}" dt="2022-05-13T23:21:59.662" v="329" actId="478"/>
          <ac:spMkLst>
            <pc:docMk/>
            <pc:sldMk cId="3963566388" sldId="2417"/>
            <ac:spMk id="50" creationId="{05BFC687-2622-4858-8453-95867272E324}"/>
          </ac:spMkLst>
        </pc:spChg>
        <pc:spChg chg="del">
          <ac:chgData name="Segev, Jonathan" userId="7c67a1b0-8725-4553-8055-0888dbcaef94" providerId="ADAL" clId="{7BD2B9FF-FA44-45C7-8878-C011D3C7B254}" dt="2022-05-13T23:21:59.662" v="329" actId="478"/>
          <ac:spMkLst>
            <pc:docMk/>
            <pc:sldMk cId="3963566388" sldId="2417"/>
            <ac:spMk id="51" creationId="{88F88663-5EA5-417A-A067-B7DFC76D65C5}"/>
          </ac:spMkLst>
        </pc:spChg>
        <pc:spChg chg="del">
          <ac:chgData name="Segev, Jonathan" userId="7c67a1b0-8725-4553-8055-0888dbcaef94" providerId="ADAL" clId="{7BD2B9FF-FA44-45C7-8878-C011D3C7B254}" dt="2022-05-13T23:21:59.662" v="329" actId="478"/>
          <ac:spMkLst>
            <pc:docMk/>
            <pc:sldMk cId="3963566388" sldId="2417"/>
            <ac:spMk id="52" creationId="{1AED65DC-FD9C-4578-B6A0-17CEC7E0F8C2}"/>
          </ac:spMkLst>
        </pc:spChg>
        <pc:spChg chg="del">
          <ac:chgData name="Segev, Jonathan" userId="7c67a1b0-8725-4553-8055-0888dbcaef94" providerId="ADAL" clId="{7BD2B9FF-FA44-45C7-8878-C011D3C7B254}" dt="2022-05-13T23:21:59.662" v="329" actId="478"/>
          <ac:spMkLst>
            <pc:docMk/>
            <pc:sldMk cId="3963566388" sldId="2417"/>
            <ac:spMk id="54" creationId="{D45946F4-2B0F-40F1-AECA-BA262EDC1388}"/>
          </ac:spMkLst>
        </pc:spChg>
        <pc:spChg chg="del">
          <ac:chgData name="Segev, Jonathan" userId="7c67a1b0-8725-4553-8055-0888dbcaef94" providerId="ADAL" clId="{7BD2B9FF-FA44-45C7-8878-C011D3C7B254}" dt="2022-05-13T23:21:59.662" v="329" actId="478"/>
          <ac:spMkLst>
            <pc:docMk/>
            <pc:sldMk cId="3963566388" sldId="2417"/>
            <ac:spMk id="55" creationId="{7C667F73-2428-4702-BCAA-F58ADCC62853}"/>
          </ac:spMkLst>
        </pc:spChg>
        <pc:spChg chg="del">
          <ac:chgData name="Segev, Jonathan" userId="7c67a1b0-8725-4553-8055-0888dbcaef94" providerId="ADAL" clId="{7BD2B9FF-FA44-45C7-8878-C011D3C7B254}" dt="2022-05-13T23:21:59.662" v="329" actId="478"/>
          <ac:spMkLst>
            <pc:docMk/>
            <pc:sldMk cId="3963566388" sldId="2417"/>
            <ac:spMk id="56" creationId="{4A30052F-5A53-450E-8D3B-A9D2BC52D2D7}"/>
          </ac:spMkLst>
        </pc:spChg>
        <pc:spChg chg="del">
          <ac:chgData name="Segev, Jonathan" userId="7c67a1b0-8725-4553-8055-0888dbcaef94" providerId="ADAL" clId="{7BD2B9FF-FA44-45C7-8878-C011D3C7B254}" dt="2022-05-13T23:21:59.662" v="329" actId="478"/>
          <ac:spMkLst>
            <pc:docMk/>
            <pc:sldMk cId="3963566388" sldId="2417"/>
            <ac:spMk id="57" creationId="{08DFF385-B3BA-4F57-B2DB-7FD6710F4712}"/>
          </ac:spMkLst>
        </pc:spChg>
        <pc:spChg chg="del">
          <ac:chgData name="Segev, Jonathan" userId="7c67a1b0-8725-4553-8055-0888dbcaef94" providerId="ADAL" clId="{7BD2B9FF-FA44-45C7-8878-C011D3C7B254}" dt="2022-05-13T23:21:59.662" v="329" actId="478"/>
          <ac:spMkLst>
            <pc:docMk/>
            <pc:sldMk cId="3963566388" sldId="2417"/>
            <ac:spMk id="58" creationId="{0287B46E-F3EB-4637-A598-2AA899FDFB1A}"/>
          </ac:spMkLst>
        </pc:spChg>
        <pc:spChg chg="del">
          <ac:chgData name="Segev, Jonathan" userId="7c67a1b0-8725-4553-8055-0888dbcaef94" providerId="ADAL" clId="{7BD2B9FF-FA44-45C7-8878-C011D3C7B254}" dt="2022-05-13T23:21:59.662" v="329" actId="478"/>
          <ac:spMkLst>
            <pc:docMk/>
            <pc:sldMk cId="3963566388" sldId="2417"/>
            <ac:spMk id="59" creationId="{7D7A4A4E-EFC2-4E2F-A24A-69DD81F14B17}"/>
          </ac:spMkLst>
        </pc:spChg>
        <pc:spChg chg="del">
          <ac:chgData name="Segev, Jonathan" userId="7c67a1b0-8725-4553-8055-0888dbcaef94" providerId="ADAL" clId="{7BD2B9FF-FA44-45C7-8878-C011D3C7B254}" dt="2022-05-13T23:21:59.662" v="329" actId="478"/>
          <ac:spMkLst>
            <pc:docMk/>
            <pc:sldMk cId="3963566388" sldId="2417"/>
            <ac:spMk id="60" creationId="{FD33245F-738D-4A9E-A0BE-275B0E0AF06F}"/>
          </ac:spMkLst>
        </pc:spChg>
        <pc:spChg chg="del">
          <ac:chgData name="Segev, Jonathan" userId="7c67a1b0-8725-4553-8055-0888dbcaef94" providerId="ADAL" clId="{7BD2B9FF-FA44-45C7-8878-C011D3C7B254}" dt="2022-05-13T23:21:59.662" v="329" actId="478"/>
          <ac:spMkLst>
            <pc:docMk/>
            <pc:sldMk cId="3963566388" sldId="2417"/>
            <ac:spMk id="61" creationId="{2FCE8FAF-B14E-4F71-BAA4-E3B8B00BCE3B}"/>
          </ac:spMkLst>
        </pc:spChg>
        <pc:spChg chg="del">
          <ac:chgData name="Segev, Jonathan" userId="7c67a1b0-8725-4553-8055-0888dbcaef94" providerId="ADAL" clId="{7BD2B9FF-FA44-45C7-8878-C011D3C7B254}" dt="2022-05-13T23:21:59.662" v="329" actId="478"/>
          <ac:spMkLst>
            <pc:docMk/>
            <pc:sldMk cId="3963566388" sldId="2417"/>
            <ac:spMk id="62" creationId="{F189F3FD-6129-4603-BD90-34EE40265A10}"/>
          </ac:spMkLst>
        </pc:spChg>
        <pc:spChg chg="del">
          <ac:chgData name="Segev, Jonathan" userId="7c67a1b0-8725-4553-8055-0888dbcaef94" providerId="ADAL" clId="{7BD2B9FF-FA44-45C7-8878-C011D3C7B254}" dt="2022-05-13T23:21:59.662" v="329" actId="478"/>
          <ac:spMkLst>
            <pc:docMk/>
            <pc:sldMk cId="3963566388" sldId="2417"/>
            <ac:spMk id="63" creationId="{D8F87CA2-0597-4AA6-BF19-2637B50B5365}"/>
          </ac:spMkLst>
        </pc:spChg>
        <pc:spChg chg="del">
          <ac:chgData name="Segev, Jonathan" userId="7c67a1b0-8725-4553-8055-0888dbcaef94" providerId="ADAL" clId="{7BD2B9FF-FA44-45C7-8878-C011D3C7B254}" dt="2022-05-13T23:21:59.662" v="329" actId="478"/>
          <ac:spMkLst>
            <pc:docMk/>
            <pc:sldMk cId="3963566388" sldId="2417"/>
            <ac:spMk id="64" creationId="{CD36405E-90BF-45E7-AC89-B570D2A750BB}"/>
          </ac:spMkLst>
        </pc:spChg>
        <pc:spChg chg="add mod">
          <ac:chgData name="Segev, Jonathan" userId="7c67a1b0-8725-4553-8055-0888dbcaef94" providerId="ADAL" clId="{7BD2B9FF-FA44-45C7-8878-C011D3C7B254}" dt="2022-05-13T23:23:34.264" v="330"/>
          <ac:spMkLst>
            <pc:docMk/>
            <pc:sldMk cId="3963566388" sldId="2417"/>
            <ac:spMk id="65" creationId="{CB96CCA9-3804-4B26-B52F-29F503EBF9B0}"/>
          </ac:spMkLst>
        </pc:spChg>
        <pc:spChg chg="del">
          <ac:chgData name="Segev, Jonathan" userId="7c67a1b0-8725-4553-8055-0888dbcaef94" providerId="ADAL" clId="{7BD2B9FF-FA44-45C7-8878-C011D3C7B254}" dt="2022-05-13T23:21:59.662" v="329" actId="478"/>
          <ac:spMkLst>
            <pc:docMk/>
            <pc:sldMk cId="3963566388" sldId="2417"/>
            <ac:spMk id="66" creationId="{17937EE2-D8D2-469E-B929-707B843D8996}"/>
          </ac:spMkLst>
        </pc:spChg>
        <pc:spChg chg="add mod">
          <ac:chgData name="Segev, Jonathan" userId="7c67a1b0-8725-4553-8055-0888dbcaef94" providerId="ADAL" clId="{7BD2B9FF-FA44-45C7-8878-C011D3C7B254}" dt="2022-05-13T23:23:34.264" v="330"/>
          <ac:spMkLst>
            <pc:docMk/>
            <pc:sldMk cId="3963566388" sldId="2417"/>
            <ac:spMk id="67" creationId="{4F9A7365-A7C6-4DCE-8A06-7482C5E623BD}"/>
          </ac:spMkLst>
        </pc:spChg>
        <pc:spChg chg="add mod">
          <ac:chgData name="Segev, Jonathan" userId="7c67a1b0-8725-4553-8055-0888dbcaef94" providerId="ADAL" clId="{7BD2B9FF-FA44-45C7-8878-C011D3C7B254}" dt="2022-05-13T23:23:34.264" v="330"/>
          <ac:spMkLst>
            <pc:docMk/>
            <pc:sldMk cId="3963566388" sldId="2417"/>
            <ac:spMk id="68" creationId="{08AFEAAC-6A54-4909-85E3-BE2B34CB6D9E}"/>
          </ac:spMkLst>
        </pc:spChg>
        <pc:spChg chg="del">
          <ac:chgData name="Segev, Jonathan" userId="7c67a1b0-8725-4553-8055-0888dbcaef94" providerId="ADAL" clId="{7BD2B9FF-FA44-45C7-8878-C011D3C7B254}" dt="2022-05-13T23:21:59.662" v="329" actId="478"/>
          <ac:spMkLst>
            <pc:docMk/>
            <pc:sldMk cId="3963566388" sldId="2417"/>
            <ac:spMk id="69" creationId="{9D6A0D72-2F1D-4790-A0EE-3F24598FC8EB}"/>
          </ac:spMkLst>
        </pc:spChg>
        <pc:spChg chg="add mod">
          <ac:chgData name="Segev, Jonathan" userId="7c67a1b0-8725-4553-8055-0888dbcaef94" providerId="ADAL" clId="{7BD2B9FF-FA44-45C7-8878-C011D3C7B254}" dt="2022-05-13T23:23:34.264" v="330"/>
          <ac:spMkLst>
            <pc:docMk/>
            <pc:sldMk cId="3963566388" sldId="2417"/>
            <ac:spMk id="70" creationId="{82D5BF99-DA61-4A35-A745-D2AA56A87276}"/>
          </ac:spMkLst>
        </pc:spChg>
        <pc:spChg chg="del">
          <ac:chgData name="Segev, Jonathan" userId="7c67a1b0-8725-4553-8055-0888dbcaef94" providerId="ADAL" clId="{7BD2B9FF-FA44-45C7-8878-C011D3C7B254}" dt="2022-05-13T23:21:59.662" v="329" actId="478"/>
          <ac:spMkLst>
            <pc:docMk/>
            <pc:sldMk cId="3963566388" sldId="2417"/>
            <ac:spMk id="71" creationId="{03FFBD8E-0982-407D-87DF-E910B21CDB1A}"/>
          </ac:spMkLst>
        </pc:spChg>
        <pc:spChg chg="add mod">
          <ac:chgData name="Segev, Jonathan" userId="7c67a1b0-8725-4553-8055-0888dbcaef94" providerId="ADAL" clId="{7BD2B9FF-FA44-45C7-8878-C011D3C7B254}" dt="2022-05-13T23:23:44.922" v="337" actId="1076"/>
          <ac:spMkLst>
            <pc:docMk/>
            <pc:sldMk cId="3963566388" sldId="2417"/>
            <ac:spMk id="72" creationId="{0403742E-5D38-4F4D-9957-B1D8C1F5E363}"/>
          </ac:spMkLst>
        </pc:spChg>
        <pc:spChg chg="del">
          <ac:chgData name="Segev, Jonathan" userId="7c67a1b0-8725-4553-8055-0888dbcaef94" providerId="ADAL" clId="{7BD2B9FF-FA44-45C7-8878-C011D3C7B254}" dt="2022-05-13T23:21:59.662" v="329" actId="478"/>
          <ac:spMkLst>
            <pc:docMk/>
            <pc:sldMk cId="3963566388" sldId="2417"/>
            <ac:spMk id="73" creationId="{A440538B-D407-4E7F-9F71-67DD2951A971}"/>
          </ac:spMkLst>
        </pc:spChg>
        <pc:spChg chg="del">
          <ac:chgData name="Segev, Jonathan" userId="7c67a1b0-8725-4553-8055-0888dbcaef94" providerId="ADAL" clId="{7BD2B9FF-FA44-45C7-8878-C011D3C7B254}" dt="2022-05-13T23:21:59.662" v="329" actId="478"/>
          <ac:spMkLst>
            <pc:docMk/>
            <pc:sldMk cId="3963566388" sldId="2417"/>
            <ac:spMk id="74" creationId="{252564D0-5B02-46D2-81EA-016FB4919462}"/>
          </ac:spMkLst>
        </pc:spChg>
        <pc:spChg chg="del">
          <ac:chgData name="Segev, Jonathan" userId="7c67a1b0-8725-4553-8055-0888dbcaef94" providerId="ADAL" clId="{7BD2B9FF-FA44-45C7-8878-C011D3C7B254}" dt="2022-05-13T23:21:59.662" v="329" actId="478"/>
          <ac:spMkLst>
            <pc:docMk/>
            <pc:sldMk cId="3963566388" sldId="2417"/>
            <ac:spMk id="75" creationId="{F3F0F16B-8C38-4782-9610-2B73C4C8F47B}"/>
          </ac:spMkLst>
        </pc:spChg>
        <pc:spChg chg="del">
          <ac:chgData name="Segev, Jonathan" userId="7c67a1b0-8725-4553-8055-0888dbcaef94" providerId="ADAL" clId="{7BD2B9FF-FA44-45C7-8878-C011D3C7B254}" dt="2022-05-13T23:21:59.662" v="329" actId="478"/>
          <ac:spMkLst>
            <pc:docMk/>
            <pc:sldMk cId="3963566388" sldId="2417"/>
            <ac:spMk id="76" creationId="{DCA555C3-88D6-42A7-9EDC-EF210EB2056C}"/>
          </ac:spMkLst>
        </pc:spChg>
        <pc:spChg chg="add mod">
          <ac:chgData name="Segev, Jonathan" userId="7c67a1b0-8725-4553-8055-0888dbcaef94" providerId="ADAL" clId="{7BD2B9FF-FA44-45C7-8878-C011D3C7B254}" dt="2022-05-13T23:23:34.264" v="330"/>
          <ac:spMkLst>
            <pc:docMk/>
            <pc:sldMk cId="3963566388" sldId="2417"/>
            <ac:spMk id="78" creationId="{97885271-40FB-4EF3-9180-B65D39C9D01A}"/>
          </ac:spMkLst>
        </pc:spChg>
        <pc:spChg chg="del">
          <ac:chgData name="Segev, Jonathan" userId="7c67a1b0-8725-4553-8055-0888dbcaef94" providerId="ADAL" clId="{7BD2B9FF-FA44-45C7-8878-C011D3C7B254}" dt="2022-05-13T23:21:59.662" v="329" actId="478"/>
          <ac:spMkLst>
            <pc:docMk/>
            <pc:sldMk cId="3963566388" sldId="2417"/>
            <ac:spMk id="79" creationId="{7DAFFC53-4722-42F5-9C4A-207E7BBE4CE0}"/>
          </ac:spMkLst>
        </pc:spChg>
        <pc:spChg chg="add mod">
          <ac:chgData name="Segev, Jonathan" userId="7c67a1b0-8725-4553-8055-0888dbcaef94" providerId="ADAL" clId="{7BD2B9FF-FA44-45C7-8878-C011D3C7B254}" dt="2022-05-13T23:23:34.264" v="330"/>
          <ac:spMkLst>
            <pc:docMk/>
            <pc:sldMk cId="3963566388" sldId="2417"/>
            <ac:spMk id="80" creationId="{C4CD76A7-395A-40B4-942D-230547060001}"/>
          </ac:spMkLst>
        </pc:spChg>
        <pc:spChg chg="del">
          <ac:chgData name="Segev, Jonathan" userId="7c67a1b0-8725-4553-8055-0888dbcaef94" providerId="ADAL" clId="{7BD2B9FF-FA44-45C7-8878-C011D3C7B254}" dt="2022-05-13T23:21:59.662" v="329" actId="478"/>
          <ac:spMkLst>
            <pc:docMk/>
            <pc:sldMk cId="3963566388" sldId="2417"/>
            <ac:spMk id="81" creationId="{44CA29C5-8E00-4249-926D-0657600C093B}"/>
          </ac:spMkLst>
        </pc:spChg>
        <pc:spChg chg="del">
          <ac:chgData name="Segev, Jonathan" userId="7c67a1b0-8725-4553-8055-0888dbcaef94" providerId="ADAL" clId="{7BD2B9FF-FA44-45C7-8878-C011D3C7B254}" dt="2022-05-13T23:21:59.662" v="329" actId="478"/>
          <ac:spMkLst>
            <pc:docMk/>
            <pc:sldMk cId="3963566388" sldId="2417"/>
            <ac:spMk id="82" creationId="{0021E4CD-C176-4214-9FCD-C369DA8D9103}"/>
          </ac:spMkLst>
        </pc:spChg>
        <pc:spChg chg="del">
          <ac:chgData name="Segev, Jonathan" userId="7c67a1b0-8725-4553-8055-0888dbcaef94" providerId="ADAL" clId="{7BD2B9FF-FA44-45C7-8878-C011D3C7B254}" dt="2022-05-13T23:21:59.662" v="329" actId="478"/>
          <ac:spMkLst>
            <pc:docMk/>
            <pc:sldMk cId="3963566388" sldId="2417"/>
            <ac:spMk id="83" creationId="{96924D86-4214-43EB-93EC-8C86D3268B69}"/>
          </ac:spMkLst>
        </pc:spChg>
        <pc:spChg chg="add mod">
          <ac:chgData name="Segev, Jonathan" userId="7c67a1b0-8725-4553-8055-0888dbcaef94" providerId="ADAL" clId="{7BD2B9FF-FA44-45C7-8878-C011D3C7B254}" dt="2022-05-13T23:23:34.264" v="330"/>
          <ac:spMkLst>
            <pc:docMk/>
            <pc:sldMk cId="3963566388" sldId="2417"/>
            <ac:spMk id="84" creationId="{0F29F6D6-4D94-4EAB-B0C0-925677D62AB8}"/>
          </ac:spMkLst>
        </pc:spChg>
        <pc:spChg chg="add mod">
          <ac:chgData name="Segev, Jonathan" userId="7c67a1b0-8725-4553-8055-0888dbcaef94" providerId="ADAL" clId="{7BD2B9FF-FA44-45C7-8878-C011D3C7B254}" dt="2022-05-13T23:23:34.264" v="330"/>
          <ac:spMkLst>
            <pc:docMk/>
            <pc:sldMk cId="3963566388" sldId="2417"/>
            <ac:spMk id="85" creationId="{18DEBC6A-35B2-415B-ADDF-62E43654E0CC}"/>
          </ac:spMkLst>
        </pc:spChg>
        <pc:spChg chg="add mod">
          <ac:chgData name="Segev, Jonathan" userId="7c67a1b0-8725-4553-8055-0888dbcaef94" providerId="ADAL" clId="{7BD2B9FF-FA44-45C7-8878-C011D3C7B254}" dt="2022-05-13T23:23:34.264" v="330"/>
          <ac:spMkLst>
            <pc:docMk/>
            <pc:sldMk cId="3963566388" sldId="2417"/>
            <ac:spMk id="86" creationId="{7B67CC71-9902-4C2F-9045-FFE1E9740389}"/>
          </ac:spMkLst>
        </pc:spChg>
        <pc:spChg chg="add mod">
          <ac:chgData name="Segev, Jonathan" userId="7c67a1b0-8725-4553-8055-0888dbcaef94" providerId="ADAL" clId="{7BD2B9FF-FA44-45C7-8878-C011D3C7B254}" dt="2022-05-13T23:23:34.264" v="330"/>
          <ac:spMkLst>
            <pc:docMk/>
            <pc:sldMk cId="3963566388" sldId="2417"/>
            <ac:spMk id="87" creationId="{692AD0DB-3662-4FB5-96A5-875B24FE02FE}"/>
          </ac:spMkLst>
        </pc:spChg>
        <pc:spChg chg="add mod">
          <ac:chgData name="Segev, Jonathan" userId="7c67a1b0-8725-4553-8055-0888dbcaef94" providerId="ADAL" clId="{7BD2B9FF-FA44-45C7-8878-C011D3C7B254}" dt="2022-05-13T23:23:34.264" v="330"/>
          <ac:spMkLst>
            <pc:docMk/>
            <pc:sldMk cId="3963566388" sldId="2417"/>
            <ac:spMk id="88" creationId="{38E3B6CB-0EA7-4863-B702-33217FCCA8AF}"/>
          </ac:spMkLst>
        </pc:spChg>
        <pc:spChg chg="add mod">
          <ac:chgData name="Segev, Jonathan" userId="7c67a1b0-8725-4553-8055-0888dbcaef94" providerId="ADAL" clId="{7BD2B9FF-FA44-45C7-8878-C011D3C7B254}" dt="2022-05-13T23:23:34.264" v="330"/>
          <ac:spMkLst>
            <pc:docMk/>
            <pc:sldMk cId="3963566388" sldId="2417"/>
            <ac:spMk id="89" creationId="{D4F82692-2C45-49B7-960F-2D58277C3119}"/>
          </ac:spMkLst>
        </pc:spChg>
        <pc:spChg chg="add mod">
          <ac:chgData name="Segev, Jonathan" userId="7c67a1b0-8725-4553-8055-0888dbcaef94" providerId="ADAL" clId="{7BD2B9FF-FA44-45C7-8878-C011D3C7B254}" dt="2022-05-13T23:23:34.264" v="330"/>
          <ac:spMkLst>
            <pc:docMk/>
            <pc:sldMk cId="3963566388" sldId="2417"/>
            <ac:spMk id="91" creationId="{CF999562-FF22-42BB-89E9-BB08D563FBAF}"/>
          </ac:spMkLst>
        </pc:spChg>
        <pc:spChg chg="add mod">
          <ac:chgData name="Segev, Jonathan" userId="7c67a1b0-8725-4553-8055-0888dbcaef94" providerId="ADAL" clId="{7BD2B9FF-FA44-45C7-8878-C011D3C7B254}" dt="2022-05-13T23:23:34.264" v="330"/>
          <ac:spMkLst>
            <pc:docMk/>
            <pc:sldMk cId="3963566388" sldId="2417"/>
            <ac:spMk id="92" creationId="{E2EC59D3-52B7-48E0-AA38-122E7800B887}"/>
          </ac:spMkLst>
        </pc:spChg>
        <pc:spChg chg="add mod">
          <ac:chgData name="Segev, Jonathan" userId="7c67a1b0-8725-4553-8055-0888dbcaef94" providerId="ADAL" clId="{7BD2B9FF-FA44-45C7-8878-C011D3C7B254}" dt="2022-05-13T23:23:34.264" v="330"/>
          <ac:spMkLst>
            <pc:docMk/>
            <pc:sldMk cId="3963566388" sldId="2417"/>
            <ac:spMk id="93" creationId="{F4142B0C-7B14-4DE1-90D0-3D7BDD7CE669}"/>
          </ac:spMkLst>
        </pc:spChg>
        <pc:spChg chg="add mod">
          <ac:chgData name="Segev, Jonathan" userId="7c67a1b0-8725-4553-8055-0888dbcaef94" providerId="ADAL" clId="{7BD2B9FF-FA44-45C7-8878-C011D3C7B254}" dt="2022-05-13T23:23:34.264" v="330"/>
          <ac:spMkLst>
            <pc:docMk/>
            <pc:sldMk cId="3963566388" sldId="2417"/>
            <ac:spMk id="94" creationId="{113B521F-6707-4663-B27F-CFFEB2211F9E}"/>
          </ac:spMkLst>
        </pc:spChg>
        <pc:spChg chg="add mod">
          <ac:chgData name="Segev, Jonathan" userId="7c67a1b0-8725-4553-8055-0888dbcaef94" providerId="ADAL" clId="{7BD2B9FF-FA44-45C7-8878-C011D3C7B254}" dt="2022-05-13T23:23:34.264" v="330"/>
          <ac:spMkLst>
            <pc:docMk/>
            <pc:sldMk cId="3963566388" sldId="2417"/>
            <ac:spMk id="95" creationId="{3F5CDEB7-8667-4F11-8397-CF6695A78EFF}"/>
          </ac:spMkLst>
        </pc:spChg>
        <pc:spChg chg="add mod">
          <ac:chgData name="Segev, Jonathan" userId="7c67a1b0-8725-4553-8055-0888dbcaef94" providerId="ADAL" clId="{7BD2B9FF-FA44-45C7-8878-C011D3C7B254}" dt="2022-05-13T23:23:34.264" v="330"/>
          <ac:spMkLst>
            <pc:docMk/>
            <pc:sldMk cId="3963566388" sldId="2417"/>
            <ac:spMk id="97" creationId="{04A07B2B-A359-469F-88CF-08FBA7BD79BB}"/>
          </ac:spMkLst>
        </pc:spChg>
        <pc:spChg chg="add mod">
          <ac:chgData name="Segev, Jonathan" userId="7c67a1b0-8725-4553-8055-0888dbcaef94" providerId="ADAL" clId="{7BD2B9FF-FA44-45C7-8878-C011D3C7B254}" dt="2022-05-13T23:23:34.264" v="330"/>
          <ac:spMkLst>
            <pc:docMk/>
            <pc:sldMk cId="3963566388" sldId="2417"/>
            <ac:spMk id="98" creationId="{4BCC4CFE-0F0B-4D60-86F6-E797B0AB1683}"/>
          </ac:spMkLst>
        </pc:spChg>
        <pc:spChg chg="add mod">
          <ac:chgData name="Segev, Jonathan" userId="7c67a1b0-8725-4553-8055-0888dbcaef94" providerId="ADAL" clId="{7BD2B9FF-FA44-45C7-8878-C011D3C7B254}" dt="2022-05-13T23:23:34.264" v="330"/>
          <ac:spMkLst>
            <pc:docMk/>
            <pc:sldMk cId="3963566388" sldId="2417"/>
            <ac:spMk id="99" creationId="{F74C7AC6-BFBD-476D-93F8-F2D2CA961834}"/>
          </ac:spMkLst>
        </pc:spChg>
        <pc:spChg chg="add mod">
          <ac:chgData name="Segev, Jonathan" userId="7c67a1b0-8725-4553-8055-0888dbcaef94" providerId="ADAL" clId="{7BD2B9FF-FA44-45C7-8878-C011D3C7B254}" dt="2022-05-13T23:23:34.264" v="330"/>
          <ac:spMkLst>
            <pc:docMk/>
            <pc:sldMk cId="3963566388" sldId="2417"/>
            <ac:spMk id="100" creationId="{DCD2600D-17DF-4F16-B636-0248D8AF0FA6}"/>
          </ac:spMkLst>
        </pc:spChg>
        <pc:spChg chg="add mod">
          <ac:chgData name="Segev, Jonathan" userId="7c67a1b0-8725-4553-8055-0888dbcaef94" providerId="ADAL" clId="{7BD2B9FF-FA44-45C7-8878-C011D3C7B254}" dt="2022-05-13T23:23:34.264" v="330"/>
          <ac:spMkLst>
            <pc:docMk/>
            <pc:sldMk cId="3963566388" sldId="2417"/>
            <ac:spMk id="101" creationId="{F76C95A5-D005-45F5-A0C9-ABEAE08746CB}"/>
          </ac:spMkLst>
        </pc:spChg>
        <pc:spChg chg="add mod">
          <ac:chgData name="Segev, Jonathan" userId="7c67a1b0-8725-4553-8055-0888dbcaef94" providerId="ADAL" clId="{7BD2B9FF-FA44-45C7-8878-C011D3C7B254}" dt="2022-05-13T23:23:34.264" v="330"/>
          <ac:spMkLst>
            <pc:docMk/>
            <pc:sldMk cId="3963566388" sldId="2417"/>
            <ac:spMk id="102" creationId="{A3927CCD-3AA4-4A88-A53B-25E91FA2338B}"/>
          </ac:spMkLst>
        </pc:spChg>
        <pc:spChg chg="add mod">
          <ac:chgData name="Segev, Jonathan" userId="7c67a1b0-8725-4553-8055-0888dbcaef94" providerId="ADAL" clId="{7BD2B9FF-FA44-45C7-8878-C011D3C7B254}" dt="2022-05-13T23:23:34.264" v="330"/>
          <ac:spMkLst>
            <pc:docMk/>
            <pc:sldMk cId="3963566388" sldId="2417"/>
            <ac:spMk id="103" creationId="{6D374752-894A-4057-96EA-C80A47BDA8F9}"/>
          </ac:spMkLst>
        </pc:spChg>
        <pc:spChg chg="add mod">
          <ac:chgData name="Segev, Jonathan" userId="7c67a1b0-8725-4553-8055-0888dbcaef94" providerId="ADAL" clId="{7BD2B9FF-FA44-45C7-8878-C011D3C7B254}" dt="2022-05-13T23:23:34.264" v="330"/>
          <ac:spMkLst>
            <pc:docMk/>
            <pc:sldMk cId="3963566388" sldId="2417"/>
            <ac:spMk id="104" creationId="{19257F6A-06DE-44C8-BCC9-3BAE3F59D1D3}"/>
          </ac:spMkLst>
        </pc:spChg>
        <pc:spChg chg="add mod">
          <ac:chgData name="Segev, Jonathan" userId="7c67a1b0-8725-4553-8055-0888dbcaef94" providerId="ADAL" clId="{7BD2B9FF-FA44-45C7-8878-C011D3C7B254}" dt="2022-05-13T23:23:42.351" v="335" actId="207"/>
          <ac:spMkLst>
            <pc:docMk/>
            <pc:sldMk cId="3963566388" sldId="2417"/>
            <ac:spMk id="105" creationId="{7D19F4FC-3658-47AE-9672-E3AA37A69EBB}"/>
          </ac:spMkLst>
        </pc:spChg>
        <pc:spChg chg="add mod">
          <ac:chgData name="Segev, Jonathan" userId="7c67a1b0-8725-4553-8055-0888dbcaef94" providerId="ADAL" clId="{7BD2B9FF-FA44-45C7-8878-C011D3C7B254}" dt="2022-05-13T23:23:34.264" v="330"/>
          <ac:spMkLst>
            <pc:docMk/>
            <pc:sldMk cId="3963566388" sldId="2417"/>
            <ac:spMk id="106" creationId="{471AE2E0-D2C5-41C1-BF94-D9CA49074954}"/>
          </ac:spMkLst>
        </pc:spChg>
        <pc:spChg chg="add mod">
          <ac:chgData name="Segev, Jonathan" userId="7c67a1b0-8725-4553-8055-0888dbcaef94" providerId="ADAL" clId="{7BD2B9FF-FA44-45C7-8878-C011D3C7B254}" dt="2022-05-13T23:23:34.264" v="330"/>
          <ac:spMkLst>
            <pc:docMk/>
            <pc:sldMk cId="3963566388" sldId="2417"/>
            <ac:spMk id="107" creationId="{D4F0E86B-B643-4809-B4A7-B6B789A11F4F}"/>
          </ac:spMkLst>
        </pc:spChg>
        <pc:spChg chg="add mod">
          <ac:chgData name="Segev, Jonathan" userId="7c67a1b0-8725-4553-8055-0888dbcaef94" providerId="ADAL" clId="{7BD2B9FF-FA44-45C7-8878-C011D3C7B254}" dt="2022-05-13T23:23:34.264" v="330"/>
          <ac:spMkLst>
            <pc:docMk/>
            <pc:sldMk cId="3963566388" sldId="2417"/>
            <ac:spMk id="108" creationId="{C95A64C1-5867-4089-8CB8-3F60FD755930}"/>
          </ac:spMkLst>
        </pc:spChg>
        <pc:spChg chg="add mod">
          <ac:chgData name="Segev, Jonathan" userId="7c67a1b0-8725-4553-8055-0888dbcaef94" providerId="ADAL" clId="{7BD2B9FF-FA44-45C7-8878-C011D3C7B254}" dt="2022-05-13T23:23:34.264" v="330"/>
          <ac:spMkLst>
            <pc:docMk/>
            <pc:sldMk cId="3963566388" sldId="2417"/>
            <ac:spMk id="109" creationId="{0279F986-269B-484D-99DC-9A420468D585}"/>
          </ac:spMkLst>
        </pc:spChg>
        <pc:spChg chg="add mod">
          <ac:chgData name="Segev, Jonathan" userId="7c67a1b0-8725-4553-8055-0888dbcaef94" providerId="ADAL" clId="{7BD2B9FF-FA44-45C7-8878-C011D3C7B254}" dt="2022-05-13T23:23:34.264" v="330"/>
          <ac:spMkLst>
            <pc:docMk/>
            <pc:sldMk cId="3963566388" sldId="2417"/>
            <ac:spMk id="110" creationId="{F6ECD682-C877-4B16-BE66-0FBED148B415}"/>
          </ac:spMkLst>
        </pc:spChg>
        <pc:spChg chg="add mod">
          <ac:chgData name="Segev, Jonathan" userId="7c67a1b0-8725-4553-8055-0888dbcaef94" providerId="ADAL" clId="{7BD2B9FF-FA44-45C7-8878-C011D3C7B254}" dt="2022-05-13T23:23:34.264" v="330"/>
          <ac:spMkLst>
            <pc:docMk/>
            <pc:sldMk cId="3963566388" sldId="2417"/>
            <ac:spMk id="111" creationId="{D3DE7613-0F86-4124-AA99-9425CAA5AD37}"/>
          </ac:spMkLst>
        </pc:spChg>
        <pc:spChg chg="add mod">
          <ac:chgData name="Segev, Jonathan" userId="7c67a1b0-8725-4553-8055-0888dbcaef94" providerId="ADAL" clId="{7BD2B9FF-FA44-45C7-8878-C011D3C7B254}" dt="2022-05-13T23:23:34.264" v="330"/>
          <ac:spMkLst>
            <pc:docMk/>
            <pc:sldMk cId="3963566388" sldId="2417"/>
            <ac:spMk id="112" creationId="{FFF356E0-DB37-41E3-A1F0-20ED98CF68DF}"/>
          </ac:spMkLst>
        </pc:spChg>
        <pc:spChg chg="add mod">
          <ac:chgData name="Segev, Jonathan" userId="7c67a1b0-8725-4553-8055-0888dbcaef94" providerId="ADAL" clId="{7BD2B9FF-FA44-45C7-8878-C011D3C7B254}" dt="2022-05-13T23:23:34.264" v="330"/>
          <ac:spMkLst>
            <pc:docMk/>
            <pc:sldMk cId="3963566388" sldId="2417"/>
            <ac:spMk id="113" creationId="{294C6497-349D-456B-AA19-F390FBD2D703}"/>
          </ac:spMkLst>
        </pc:spChg>
        <pc:spChg chg="add mod">
          <ac:chgData name="Segev, Jonathan" userId="7c67a1b0-8725-4553-8055-0888dbcaef94" providerId="ADAL" clId="{7BD2B9FF-FA44-45C7-8878-C011D3C7B254}" dt="2022-05-13T23:23:34.264" v="330"/>
          <ac:spMkLst>
            <pc:docMk/>
            <pc:sldMk cId="3963566388" sldId="2417"/>
            <ac:spMk id="114" creationId="{F0CF3EEF-7D24-486F-87BF-6A40402798AB}"/>
          </ac:spMkLst>
        </pc:spChg>
        <pc:spChg chg="add mod">
          <ac:chgData name="Segev, Jonathan" userId="7c67a1b0-8725-4553-8055-0888dbcaef94" providerId="ADAL" clId="{7BD2B9FF-FA44-45C7-8878-C011D3C7B254}" dt="2022-05-13T23:23:34.264" v="330"/>
          <ac:spMkLst>
            <pc:docMk/>
            <pc:sldMk cId="3963566388" sldId="2417"/>
            <ac:spMk id="115" creationId="{537F0339-3EA3-47EE-A3D6-E42D5F6AE520}"/>
          </ac:spMkLst>
        </pc:spChg>
        <pc:spChg chg="add mod">
          <ac:chgData name="Segev, Jonathan" userId="7c67a1b0-8725-4553-8055-0888dbcaef94" providerId="ADAL" clId="{7BD2B9FF-FA44-45C7-8878-C011D3C7B254}" dt="2022-05-13T23:23:34.264" v="330"/>
          <ac:spMkLst>
            <pc:docMk/>
            <pc:sldMk cId="3963566388" sldId="2417"/>
            <ac:spMk id="116" creationId="{38132DBB-B38C-4383-AD42-58F843686A1D}"/>
          </ac:spMkLst>
        </pc:spChg>
        <pc:spChg chg="add mod">
          <ac:chgData name="Segev, Jonathan" userId="7c67a1b0-8725-4553-8055-0888dbcaef94" providerId="ADAL" clId="{7BD2B9FF-FA44-45C7-8878-C011D3C7B254}" dt="2022-05-13T23:23:34.264" v="330"/>
          <ac:spMkLst>
            <pc:docMk/>
            <pc:sldMk cId="3963566388" sldId="2417"/>
            <ac:spMk id="117" creationId="{4044686E-7807-4413-B2C2-72CA2148070A}"/>
          </ac:spMkLst>
        </pc:spChg>
        <pc:spChg chg="add mod">
          <ac:chgData name="Segev, Jonathan" userId="7c67a1b0-8725-4553-8055-0888dbcaef94" providerId="ADAL" clId="{7BD2B9FF-FA44-45C7-8878-C011D3C7B254}" dt="2022-05-13T23:23:34.264" v="330"/>
          <ac:spMkLst>
            <pc:docMk/>
            <pc:sldMk cId="3963566388" sldId="2417"/>
            <ac:spMk id="118" creationId="{550E63F9-6822-4F6D-9014-3A0F651CF9AC}"/>
          </ac:spMkLst>
        </pc:spChg>
        <pc:spChg chg="add mod">
          <ac:chgData name="Segev, Jonathan" userId="7c67a1b0-8725-4553-8055-0888dbcaef94" providerId="ADAL" clId="{7BD2B9FF-FA44-45C7-8878-C011D3C7B254}" dt="2022-05-13T23:23:34.264" v="330"/>
          <ac:spMkLst>
            <pc:docMk/>
            <pc:sldMk cId="3963566388" sldId="2417"/>
            <ac:spMk id="119" creationId="{891892E5-92A8-44B0-8FE0-E31B9E875197}"/>
          </ac:spMkLst>
        </pc:spChg>
        <pc:spChg chg="add mod">
          <ac:chgData name="Segev, Jonathan" userId="7c67a1b0-8725-4553-8055-0888dbcaef94" providerId="ADAL" clId="{7BD2B9FF-FA44-45C7-8878-C011D3C7B254}" dt="2022-05-13T23:23:34.264" v="330"/>
          <ac:spMkLst>
            <pc:docMk/>
            <pc:sldMk cId="3963566388" sldId="2417"/>
            <ac:spMk id="120" creationId="{21762711-A6F9-4F27-BC37-DE718D71E9BA}"/>
          </ac:spMkLst>
        </pc:spChg>
        <pc:spChg chg="add mod">
          <ac:chgData name="Segev, Jonathan" userId="7c67a1b0-8725-4553-8055-0888dbcaef94" providerId="ADAL" clId="{7BD2B9FF-FA44-45C7-8878-C011D3C7B254}" dt="2022-05-13T23:23:34.264" v="330"/>
          <ac:spMkLst>
            <pc:docMk/>
            <pc:sldMk cId="3963566388" sldId="2417"/>
            <ac:spMk id="121" creationId="{0C08937E-52A8-4926-B4F4-5C0FA40ABFF6}"/>
          </ac:spMkLst>
        </pc:spChg>
        <pc:spChg chg="add mod">
          <ac:chgData name="Segev, Jonathan" userId="7c67a1b0-8725-4553-8055-0888dbcaef94" providerId="ADAL" clId="{7BD2B9FF-FA44-45C7-8878-C011D3C7B254}" dt="2022-05-13T23:23:34.264" v="330"/>
          <ac:spMkLst>
            <pc:docMk/>
            <pc:sldMk cId="3963566388" sldId="2417"/>
            <ac:spMk id="122" creationId="{C055741A-E678-40B4-9CAE-31391167FD9C}"/>
          </ac:spMkLst>
        </pc:spChg>
        <pc:spChg chg="add mod">
          <ac:chgData name="Segev, Jonathan" userId="7c67a1b0-8725-4553-8055-0888dbcaef94" providerId="ADAL" clId="{7BD2B9FF-FA44-45C7-8878-C011D3C7B254}" dt="2022-05-13T23:23:34.264" v="330"/>
          <ac:spMkLst>
            <pc:docMk/>
            <pc:sldMk cId="3963566388" sldId="2417"/>
            <ac:spMk id="124" creationId="{858AF92F-696E-40B4-B92C-17751FD6DFA5}"/>
          </ac:spMkLst>
        </pc:spChg>
        <pc:spChg chg="add mod">
          <ac:chgData name="Segev, Jonathan" userId="7c67a1b0-8725-4553-8055-0888dbcaef94" providerId="ADAL" clId="{7BD2B9FF-FA44-45C7-8878-C011D3C7B254}" dt="2022-05-13T23:23:34.264" v="330"/>
          <ac:spMkLst>
            <pc:docMk/>
            <pc:sldMk cId="3963566388" sldId="2417"/>
            <ac:spMk id="125" creationId="{F16FBB89-A4A6-4F40-A569-C7B400F73F6B}"/>
          </ac:spMkLst>
        </pc:spChg>
        <pc:spChg chg="add mod">
          <ac:chgData name="Segev, Jonathan" userId="7c67a1b0-8725-4553-8055-0888dbcaef94" providerId="ADAL" clId="{7BD2B9FF-FA44-45C7-8878-C011D3C7B254}" dt="2022-05-13T23:23:34.264" v="330"/>
          <ac:spMkLst>
            <pc:docMk/>
            <pc:sldMk cId="3963566388" sldId="2417"/>
            <ac:spMk id="126" creationId="{692E6499-99FC-47EC-892B-F9CF161B4657}"/>
          </ac:spMkLst>
        </pc:spChg>
        <pc:cxnChg chg="del">
          <ac:chgData name="Segev, Jonathan" userId="7c67a1b0-8725-4553-8055-0888dbcaef94" providerId="ADAL" clId="{7BD2B9FF-FA44-45C7-8878-C011D3C7B254}" dt="2022-05-13T23:21:59.662" v="329" actId="478"/>
          <ac:cxnSpMkLst>
            <pc:docMk/>
            <pc:sldMk cId="3963566388" sldId="2417"/>
            <ac:cxnSpMk id="39" creationId="{A2FA76FA-3809-4D38-B844-5EC04AE23DE9}"/>
          </ac:cxnSpMkLst>
        </pc:cxnChg>
        <pc:cxnChg chg="del">
          <ac:chgData name="Segev, Jonathan" userId="7c67a1b0-8725-4553-8055-0888dbcaef94" providerId="ADAL" clId="{7BD2B9FF-FA44-45C7-8878-C011D3C7B254}" dt="2022-05-13T23:21:59.662" v="329" actId="478"/>
          <ac:cxnSpMkLst>
            <pc:docMk/>
            <pc:sldMk cId="3963566388" sldId="2417"/>
            <ac:cxnSpMk id="48" creationId="{AF37DB13-CF9F-4A17-B749-FC10876F4C86}"/>
          </ac:cxnSpMkLst>
        </pc:cxnChg>
        <pc:cxnChg chg="del">
          <ac:chgData name="Segev, Jonathan" userId="7c67a1b0-8725-4553-8055-0888dbcaef94" providerId="ADAL" clId="{7BD2B9FF-FA44-45C7-8878-C011D3C7B254}" dt="2022-05-13T23:21:59.662" v="329" actId="478"/>
          <ac:cxnSpMkLst>
            <pc:docMk/>
            <pc:sldMk cId="3963566388" sldId="2417"/>
            <ac:cxnSpMk id="77" creationId="{388D557F-C8D9-4F40-9778-B21A431955B5}"/>
          </ac:cxnSpMkLst>
        </pc:cxnChg>
        <pc:cxnChg chg="add mod">
          <ac:chgData name="Segev, Jonathan" userId="7c67a1b0-8725-4553-8055-0888dbcaef94" providerId="ADAL" clId="{7BD2B9FF-FA44-45C7-8878-C011D3C7B254}" dt="2022-05-13T23:23:34.264" v="330"/>
          <ac:cxnSpMkLst>
            <pc:docMk/>
            <pc:sldMk cId="3963566388" sldId="2417"/>
            <ac:cxnSpMk id="90" creationId="{C44ACF2B-E2F6-4DE0-B030-19E9A40E7FD8}"/>
          </ac:cxnSpMkLst>
        </pc:cxnChg>
        <pc:cxnChg chg="add mod">
          <ac:chgData name="Segev, Jonathan" userId="7c67a1b0-8725-4553-8055-0888dbcaef94" providerId="ADAL" clId="{7BD2B9FF-FA44-45C7-8878-C011D3C7B254}" dt="2022-05-13T23:23:34.264" v="330"/>
          <ac:cxnSpMkLst>
            <pc:docMk/>
            <pc:sldMk cId="3963566388" sldId="2417"/>
            <ac:cxnSpMk id="96" creationId="{98413F7F-8574-4C4E-87BA-0F46C8E80E15}"/>
          </ac:cxnSpMkLst>
        </pc:cxnChg>
        <pc:cxnChg chg="add mod">
          <ac:chgData name="Segev, Jonathan" userId="7c67a1b0-8725-4553-8055-0888dbcaef94" providerId="ADAL" clId="{7BD2B9FF-FA44-45C7-8878-C011D3C7B254}" dt="2022-05-13T23:23:34.264" v="330"/>
          <ac:cxnSpMkLst>
            <pc:docMk/>
            <pc:sldMk cId="3963566388" sldId="2417"/>
            <ac:cxnSpMk id="123" creationId="{C3B7EBCB-2291-4894-ACE1-B95B35ECF744}"/>
          </ac:cxnSpMkLst>
        </pc:cxnChg>
      </pc:sldChg>
      <pc:sldMasterChg chg="modSp mod">
        <pc:chgData name="Segev, Jonathan" userId="7c67a1b0-8725-4553-8055-0888dbcaef94" providerId="ADAL" clId="{7BD2B9FF-FA44-45C7-8878-C011D3C7B254}" dt="2022-05-13T23:11:08.946" v="5" actId="20577"/>
        <pc:sldMasterMkLst>
          <pc:docMk/>
          <pc:sldMasterMk cId="0" sldId="2147483648"/>
        </pc:sldMasterMkLst>
        <pc:spChg chg="mod">
          <ac:chgData name="Segev, Jonathan" userId="7c67a1b0-8725-4553-8055-0888dbcaef94" providerId="ADAL" clId="{7BD2B9FF-FA44-45C7-8878-C011D3C7B254}" dt="2022-05-13T23:11:08.946" v="5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Segev, Jonathan" userId="7c67a1b0-8725-4553-8055-0888dbcaef94" providerId="ADAL" clId="{31B2E9D2-131F-437D-90DF-D46108F80991}"/>
    <pc:docChg chg="modSld">
      <pc:chgData name="Segev, Jonathan" userId="7c67a1b0-8725-4553-8055-0888dbcaef94" providerId="ADAL" clId="{31B2E9D2-131F-437D-90DF-D46108F80991}" dt="2022-03-15T14:09:08.419" v="1" actId="27918"/>
      <pc:docMkLst>
        <pc:docMk/>
      </pc:docMkLst>
      <pc:sldChg chg="mod">
        <pc:chgData name="Segev, Jonathan" userId="7c67a1b0-8725-4553-8055-0888dbcaef94" providerId="ADAL" clId="{31B2E9D2-131F-437D-90DF-D46108F80991}" dt="2022-03-15T14:09:08.419" v="1" actId="27918"/>
        <pc:sldMkLst>
          <pc:docMk/>
          <pc:sldMk cId="3439910898" sldId="868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P802.11az</a:t>
            </a:r>
            <a:r>
              <a:rPr lang="en-US" baseline="0" dirty="0"/>
              <a:t> </a:t>
            </a:r>
            <a:r>
              <a:rPr lang="en-US" dirty="0"/>
              <a:t>SA1</a:t>
            </a:r>
            <a:r>
              <a:rPr lang="en-US" baseline="0" dirty="0"/>
              <a:t> CR Status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1928385076182055"/>
          <c:y val="0.16645970674947"/>
          <c:w val="0.86251844759057739"/>
          <c:h val="0.641670577739288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Received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Sheet1!$A$2:$A$5</c:f>
              <c:strCache>
                <c:ptCount val="3"/>
                <c:pt idx="0">
                  <c:v>Technical</c:v>
                </c:pt>
                <c:pt idx="1">
                  <c:v>General</c:v>
                </c:pt>
                <c:pt idx="2">
                  <c:v>Editorial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166</c:v>
                </c:pt>
                <c:pt idx="1">
                  <c:v>6</c:v>
                </c:pt>
                <c:pt idx="2">
                  <c:v>192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4D-4B1D-8229-1A3A4414893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Resolved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Sheet1!$A$2:$A$5</c:f>
              <c:strCache>
                <c:ptCount val="3"/>
                <c:pt idx="0">
                  <c:v>Technical</c:v>
                </c:pt>
                <c:pt idx="1">
                  <c:v>General</c:v>
                </c:pt>
                <c:pt idx="2">
                  <c:v>Editorial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166</c:v>
                </c:pt>
                <c:pt idx="1">
                  <c:v>6</c:v>
                </c:pt>
                <c:pt idx="2">
                  <c:v>192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D4D-4B1D-8229-1A3A441489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133470200"/>
        <c:axId val="1133476432"/>
      </c:barChart>
      <c:catAx>
        <c:axId val="1133470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3476432"/>
        <c:crosses val="autoZero"/>
        <c:auto val="1"/>
        <c:lblAlgn val="ctr"/>
        <c:lblOffset val="100"/>
        <c:noMultiLvlLbl val="0"/>
      </c:catAx>
      <c:valAx>
        <c:axId val="11334764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34702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802.11-22/608r0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err="1"/>
              <a:t>TGaz</a:t>
            </a:r>
            <a:r>
              <a:rPr lang="en-US" altLang="en-US" dirty="0"/>
              <a:t> Next Generation Positioning </a:t>
            </a:r>
            <a:br>
              <a:rPr lang="en-US" altLang="en-US" dirty="0"/>
            </a:br>
            <a:r>
              <a:rPr lang="en-US" altLang="en-US" dirty="0"/>
              <a:t>May Electronic Meeting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89856"/>
            <a:ext cx="8534400" cy="476250"/>
          </a:xfrm>
          <a:ln/>
        </p:spPr>
        <p:txBody>
          <a:bodyPr/>
          <a:lstStyle/>
          <a:p>
            <a:pPr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2022-05-13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7596240"/>
              </p:ext>
            </p:extLst>
          </p:nvPr>
        </p:nvGraphicFramePr>
        <p:xfrm>
          <a:off x="990600" y="2416175"/>
          <a:ext cx="10628313" cy="245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797356" imgH="2534496" progId="Word.Document.8">
                  <p:embed/>
                </p:oleObj>
              </mc:Choice>
              <mc:Fallback>
                <p:oleObj name="Document" r:id="rId3" imgW="10797356" imgH="2534496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16175"/>
                        <a:ext cx="10628313" cy="24574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indent="12700" algn="just">
              <a:spcBef>
                <a:spcPct val="20000"/>
              </a:spcBef>
            </a:pPr>
            <a:r>
              <a:rPr lang="en-US" dirty="0"/>
              <a:t>This document is the </a:t>
            </a:r>
            <a:r>
              <a:rPr lang="en-US" dirty="0" err="1"/>
              <a:t>TGaz</a:t>
            </a:r>
            <a:r>
              <a:rPr lang="en-US" dirty="0"/>
              <a:t> Next Generation Positioning closing report for the IEEE 802.11 plenary electronic meeting, May 2022.</a:t>
            </a:r>
          </a:p>
          <a:p>
            <a:pPr indent="12700" algn="just">
              <a:spcBef>
                <a:spcPct val="20000"/>
              </a:spcBef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2022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E8C48-D0FE-45AE-A892-200CA7D54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May Progress and Targets Towards the July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989200-2622-46AD-AE0D-4E2448C695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360" y="1729245"/>
            <a:ext cx="7315909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Work completed this week: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Reviewed and approved resolutions to the remaining of the comments completing P802.11az SA ballot 1 and approving 15 day recirculation ballot.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Targets towards the July meeting: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Publish D5.0 and run the SA recirculation ballot.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Review, assign and resolve comments received as part of the ballot.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C3B09D-52C0-431F-909E-C2FB98F7907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BEB2BE-425D-4856-ADA5-227FF447C61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0D521EF-729A-4073-B852-79E9BA55974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2022</a:t>
            </a:r>
            <a:endParaRPr lang="en-GB" dirty="0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F8C24FD4-D52A-4E5C-93E4-6742604E961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033171"/>
              </p:ext>
            </p:extLst>
          </p:nvPr>
        </p:nvGraphicFramePr>
        <p:xfrm>
          <a:off x="7848872" y="2492896"/>
          <a:ext cx="4007768" cy="34410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39910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D7ACE6-6DCA-4289-A6C3-C9482F00E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634008"/>
          </a:xfrm>
        </p:spPr>
        <p:txBody>
          <a:bodyPr/>
          <a:lstStyle/>
          <a:p>
            <a:r>
              <a:rPr lang="en-US" dirty="0"/>
              <a:t>Timeline – updated past the May meeting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CD4061-4F33-4CD7-BFD6-735B7FEAC97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0EF036-ED27-4AA2-88CB-8E8B9D66271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D5398CD-5E0C-4764-9076-DDC7A6BB0DF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CB96CCA9-3804-4B26-B52F-29F503EBF9B0}"/>
              </a:ext>
            </a:extLst>
          </p:cNvPr>
          <p:cNvSpPr/>
          <p:nvPr/>
        </p:nvSpPr>
        <p:spPr>
          <a:xfrm>
            <a:off x="7079438" y="3444607"/>
            <a:ext cx="329418" cy="241084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800" dirty="0">
                <a:solidFill>
                  <a:schemeClr val="tx1"/>
                </a:solidFill>
              </a:rPr>
              <a:t>Clean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4F9A7365-A7C6-4DCE-8A06-7482C5E623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3711" y="1791665"/>
            <a:ext cx="2326889" cy="373352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chemeClr val="bg1"/>
              </a:buClr>
              <a:buFont typeface="Times" panose="02020603050405020304" pitchFamily="18" charset="0"/>
              <a:buNone/>
            </a:pPr>
            <a:r>
              <a:rPr lang="en-US" alt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08AFEAAC-6A54-4909-85E3-BE2B34CB6D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7465" y="1791665"/>
            <a:ext cx="2326889" cy="373352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chemeClr val="bg1"/>
              </a:buClr>
              <a:buFont typeface="Times" panose="02020603050405020304" pitchFamily="18" charset="0"/>
              <a:buNone/>
            </a:pPr>
            <a:r>
              <a:rPr lang="en-US" alt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82D5BF99-DA61-4A35-A745-D2AA56A872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416" y="1785250"/>
            <a:ext cx="2257049" cy="379767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chemeClr val="bg1"/>
              </a:buClr>
              <a:buFont typeface="Times" panose="02020603050405020304" pitchFamily="18" charset="0"/>
              <a:buNone/>
            </a:pPr>
            <a:r>
              <a:rPr lang="en-US" alt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0403742E-5D38-4F4D-9957-B1D8C1F5E3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416" y="1780803"/>
            <a:ext cx="11508232" cy="4176464"/>
          </a:xfrm>
          <a:prstGeom prst="rect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97885271-40FB-4EF3-9180-B65D39C9D0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5513" y="1791665"/>
            <a:ext cx="2326889" cy="373352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chemeClr val="bg1"/>
              </a:buClr>
              <a:buFont typeface="Times" panose="02020603050405020304" pitchFamily="18" charset="0"/>
              <a:buNone/>
            </a:pPr>
            <a:r>
              <a:rPr lang="en-US" alt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C4CD76A7-395A-40B4-942D-2305470600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01759" y="1791665"/>
            <a:ext cx="2326889" cy="373352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chemeClr val="bg1"/>
              </a:buClr>
              <a:buFont typeface="Times" panose="02020603050405020304" pitchFamily="18" charset="0"/>
              <a:buNone/>
            </a:pPr>
            <a:r>
              <a:rPr lang="en-US" alt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</a:t>
            </a:r>
          </a:p>
        </p:txBody>
      </p:sp>
      <p:sp>
        <p:nvSpPr>
          <p:cNvPr id="84" name="Line 15">
            <a:extLst>
              <a:ext uri="{FF2B5EF4-FFF2-40B4-BE49-F238E27FC236}">
                <a16:creationId xmlns:a16="http://schemas.microsoft.com/office/drawing/2014/main" id="{0F29F6D6-4D94-4EAB-B0C0-925677D62AB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458843" y="1814817"/>
            <a:ext cx="5663" cy="414245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4" tIns="45716" rIns="91434" bIns="45716"/>
          <a:lstStyle/>
          <a:p>
            <a:endParaRPr lang="en-US"/>
          </a:p>
        </p:txBody>
      </p:sp>
      <p:sp>
        <p:nvSpPr>
          <p:cNvPr id="85" name="Line 14">
            <a:extLst>
              <a:ext uri="{FF2B5EF4-FFF2-40B4-BE49-F238E27FC236}">
                <a16:creationId xmlns:a16="http://schemas.microsoft.com/office/drawing/2014/main" id="{18DEBC6A-35B2-415B-ADDF-62E43654E0C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38683" y="1814817"/>
            <a:ext cx="14156" cy="414245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4" tIns="45716" rIns="91434" bIns="45716"/>
          <a:lstStyle/>
          <a:p>
            <a:endParaRPr lang="en-US"/>
          </a:p>
        </p:txBody>
      </p:sp>
      <p:sp>
        <p:nvSpPr>
          <p:cNvPr id="86" name="Line 11">
            <a:extLst>
              <a:ext uri="{FF2B5EF4-FFF2-40B4-BE49-F238E27FC236}">
                <a16:creationId xmlns:a16="http://schemas.microsoft.com/office/drawing/2014/main" id="{7B67CC71-9902-4C2F-9045-FFE1E9740389}"/>
              </a:ext>
            </a:extLst>
          </p:cNvPr>
          <p:cNvSpPr>
            <a:spLocks noChangeShapeType="1"/>
          </p:cNvSpPr>
          <p:nvPr/>
        </p:nvSpPr>
        <p:spPr bwMode="auto">
          <a:xfrm>
            <a:off x="511079" y="1814817"/>
            <a:ext cx="0" cy="414245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4" tIns="45716" rIns="91434" bIns="45716"/>
          <a:lstStyle/>
          <a:p>
            <a:endParaRPr lang="en-US"/>
          </a:p>
        </p:txBody>
      </p:sp>
      <p:sp>
        <p:nvSpPr>
          <p:cNvPr id="87" name="Line 15">
            <a:extLst>
              <a:ext uri="{FF2B5EF4-FFF2-40B4-BE49-F238E27FC236}">
                <a16:creationId xmlns:a16="http://schemas.microsoft.com/office/drawing/2014/main" id="{692AD0DB-3662-4FB5-96A5-875B24FE02FE}"/>
              </a:ext>
            </a:extLst>
          </p:cNvPr>
          <p:cNvSpPr>
            <a:spLocks noChangeShapeType="1"/>
          </p:cNvSpPr>
          <p:nvPr/>
        </p:nvSpPr>
        <p:spPr bwMode="auto">
          <a:xfrm>
            <a:off x="5083682" y="1814817"/>
            <a:ext cx="0" cy="414245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4" tIns="45716" rIns="91434" bIns="45716"/>
          <a:lstStyle/>
          <a:p>
            <a:endParaRPr lang="en-US"/>
          </a:p>
        </p:txBody>
      </p:sp>
      <p:sp>
        <p:nvSpPr>
          <p:cNvPr id="88" name="Line 15">
            <a:extLst>
              <a:ext uri="{FF2B5EF4-FFF2-40B4-BE49-F238E27FC236}">
                <a16:creationId xmlns:a16="http://schemas.microsoft.com/office/drawing/2014/main" id="{38E3B6CB-0EA7-4863-B702-33217FCCA8AF}"/>
              </a:ext>
            </a:extLst>
          </p:cNvPr>
          <p:cNvSpPr>
            <a:spLocks noChangeShapeType="1"/>
          </p:cNvSpPr>
          <p:nvPr/>
        </p:nvSpPr>
        <p:spPr bwMode="auto">
          <a:xfrm>
            <a:off x="9879572" y="1780803"/>
            <a:ext cx="4175" cy="4176464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4" tIns="45716" rIns="91434" bIns="45716"/>
          <a:lstStyle/>
          <a:p>
            <a:endParaRPr lang="en-US"/>
          </a:p>
        </p:txBody>
      </p:sp>
      <p:sp>
        <p:nvSpPr>
          <p:cNvPr id="89" name="Text Box 26">
            <a:extLst>
              <a:ext uri="{FF2B5EF4-FFF2-40B4-BE49-F238E27FC236}">
                <a16:creationId xmlns:a16="http://schemas.microsoft.com/office/drawing/2014/main" id="{D4F82692-2C45-49B7-960F-2D58277C3119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2304015" y="2415649"/>
            <a:ext cx="865662" cy="452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.11az</a:t>
            </a:r>
            <a:b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Draft 2.0</a:t>
            </a:r>
            <a:b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11-2019</a:t>
            </a:r>
          </a:p>
          <a:p>
            <a:pPr algn="ctr"/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Recirculation</a:t>
            </a:r>
          </a:p>
        </p:txBody>
      </p: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C44ACF2B-E2F6-4DE0-B030-19E9A40E7FD8}"/>
              </a:ext>
            </a:extLst>
          </p:cNvPr>
          <p:cNvCxnSpPr>
            <a:cxnSpLocks/>
          </p:cNvCxnSpPr>
          <p:nvPr/>
        </p:nvCxnSpPr>
        <p:spPr bwMode="auto">
          <a:xfrm flipV="1">
            <a:off x="776789" y="3973997"/>
            <a:ext cx="1866663" cy="666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0000">
                <a:alpha val="60000"/>
              </a:srgbClr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1" name="Text Box 24">
            <a:extLst>
              <a:ext uri="{FF2B5EF4-FFF2-40B4-BE49-F238E27FC236}">
                <a16:creationId xmlns:a16="http://schemas.microsoft.com/office/drawing/2014/main" id="{CF999562-FF22-42BB-89E9-BB08D563FB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028" y="2175558"/>
            <a:ext cx="898795" cy="26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Initial</a:t>
            </a:r>
          </a:p>
          <a:p>
            <a:pPr algn="ctr"/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WG ballot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E2EC59D3-52B7-48E0-AA38-122E7800B887}"/>
              </a:ext>
            </a:extLst>
          </p:cNvPr>
          <p:cNvSpPr/>
          <p:nvPr/>
        </p:nvSpPr>
        <p:spPr>
          <a:xfrm>
            <a:off x="791118" y="3689396"/>
            <a:ext cx="1873586" cy="24582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sz="1100" dirty="0">
                <a:solidFill>
                  <a:schemeClr val="tx1"/>
                </a:solidFill>
              </a:rPr>
              <a:t>LB240 CR </a:t>
            </a:r>
          </a:p>
        </p:txBody>
      </p:sp>
      <p:sp>
        <p:nvSpPr>
          <p:cNvPr id="93" name="Oval Callout 93">
            <a:extLst>
              <a:ext uri="{FF2B5EF4-FFF2-40B4-BE49-F238E27FC236}">
                <a16:creationId xmlns:a16="http://schemas.microsoft.com/office/drawing/2014/main" id="{F4142B0C-7B14-4DE1-90D0-3D7BDD7CE669}"/>
              </a:ext>
            </a:extLst>
          </p:cNvPr>
          <p:cNvSpPr/>
          <p:nvPr/>
        </p:nvSpPr>
        <p:spPr bwMode="auto">
          <a:xfrm>
            <a:off x="582762" y="4992306"/>
            <a:ext cx="985677" cy="487541"/>
          </a:xfrm>
          <a:prstGeom prst="wedgeEllipseCallout">
            <a:avLst>
              <a:gd name="adj1" fmla="val -29060"/>
              <a:gd name="adj2" fmla="val -261824"/>
            </a:avLst>
          </a:prstGeom>
          <a:solidFill>
            <a:srgbClr val="00B8FF">
              <a:alpha val="37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b="1" dirty="0">
                <a:solidFill>
                  <a:schemeClr val="tx1"/>
                </a:solidFill>
              </a:rPr>
              <a:t>Initial WG ballot LB240 </a:t>
            </a:r>
            <a:r>
              <a:rPr kumimoji="0" lang="en-US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Pass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113B521F-6707-4663-B27F-CFFEB2211F9E}"/>
              </a:ext>
            </a:extLst>
          </p:cNvPr>
          <p:cNvSpPr/>
          <p:nvPr/>
        </p:nvSpPr>
        <p:spPr>
          <a:xfrm>
            <a:off x="2660783" y="3689545"/>
            <a:ext cx="2630649" cy="245673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0">
                <a:srgbClr val="FFFF00"/>
              </a:gs>
              <a:gs pos="0">
                <a:srgbClr val="FFFF00"/>
              </a:gs>
              <a:gs pos="0">
                <a:srgbClr val="00B050"/>
              </a:gs>
            </a:gsLst>
            <a:lin ang="10800000" scaled="1"/>
            <a:tileRect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100" dirty="0">
                <a:solidFill>
                  <a:schemeClr val="tx1"/>
                </a:solidFill>
              </a:rPr>
              <a:t>LB249</a:t>
            </a:r>
          </a:p>
        </p:txBody>
      </p:sp>
      <p:sp>
        <p:nvSpPr>
          <p:cNvPr id="95" name="Oval Callout 93">
            <a:extLst>
              <a:ext uri="{FF2B5EF4-FFF2-40B4-BE49-F238E27FC236}">
                <a16:creationId xmlns:a16="http://schemas.microsoft.com/office/drawing/2014/main" id="{3F5CDEB7-8667-4F11-8397-CF6695A78EFF}"/>
              </a:ext>
            </a:extLst>
          </p:cNvPr>
          <p:cNvSpPr/>
          <p:nvPr/>
        </p:nvSpPr>
        <p:spPr bwMode="auto">
          <a:xfrm>
            <a:off x="1316964" y="4315200"/>
            <a:ext cx="1373430" cy="487541"/>
          </a:xfrm>
          <a:prstGeom prst="wedgeEllipseCallout">
            <a:avLst>
              <a:gd name="adj1" fmla="val 48514"/>
              <a:gd name="adj2" fmla="val -129092"/>
            </a:avLst>
          </a:prstGeom>
          <a:solidFill>
            <a:srgbClr val="00B8FF">
              <a:alpha val="37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b="1" dirty="0">
                <a:solidFill>
                  <a:schemeClr val="tx1"/>
                </a:solidFill>
              </a:rPr>
              <a:t>LB240 completion/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b="1" dirty="0">
                <a:solidFill>
                  <a:schemeClr val="tx1"/>
                </a:solidFill>
              </a:rPr>
              <a:t>recirc. </a:t>
            </a:r>
            <a:r>
              <a:rPr lang="en-US" sz="800" b="1" dirty="0" err="1">
                <a:solidFill>
                  <a:schemeClr val="tx1"/>
                </a:solidFill>
              </a:rPr>
              <a:t>init</a:t>
            </a:r>
            <a:endParaRPr kumimoji="0" lang="en-US" sz="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98413F7F-8574-4C4E-87BA-0F46C8E80E15}"/>
              </a:ext>
            </a:extLst>
          </p:cNvPr>
          <p:cNvCxnSpPr>
            <a:cxnSpLocks/>
          </p:cNvCxnSpPr>
          <p:nvPr/>
        </p:nvCxnSpPr>
        <p:spPr bwMode="auto">
          <a:xfrm>
            <a:off x="2741707" y="3974663"/>
            <a:ext cx="4474942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0000">
                <a:alpha val="60000"/>
              </a:srgbClr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7" name="Oval Callout 93">
            <a:extLst>
              <a:ext uri="{FF2B5EF4-FFF2-40B4-BE49-F238E27FC236}">
                <a16:creationId xmlns:a16="http://schemas.microsoft.com/office/drawing/2014/main" id="{04A07B2B-A359-469F-88CF-08FBA7BD79BB}"/>
              </a:ext>
            </a:extLst>
          </p:cNvPr>
          <p:cNvSpPr/>
          <p:nvPr/>
        </p:nvSpPr>
        <p:spPr bwMode="auto">
          <a:xfrm>
            <a:off x="3327769" y="4387361"/>
            <a:ext cx="1373430" cy="487541"/>
          </a:xfrm>
          <a:prstGeom prst="wedgeEllipseCallout">
            <a:avLst>
              <a:gd name="adj1" fmla="val 92428"/>
              <a:gd name="adj2" fmla="val -144409"/>
            </a:avLst>
          </a:prstGeom>
          <a:solidFill>
            <a:srgbClr val="00B8FF">
              <a:alpha val="37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b="1" dirty="0">
                <a:solidFill>
                  <a:schemeClr val="tx1"/>
                </a:solidFill>
              </a:rPr>
              <a:t>LB249 completion/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b="1" dirty="0">
                <a:solidFill>
                  <a:schemeClr val="tx1"/>
                </a:solidFill>
              </a:rPr>
              <a:t>2</a:t>
            </a:r>
            <a:r>
              <a:rPr lang="en-US" sz="800" b="1" baseline="30000" dirty="0">
                <a:solidFill>
                  <a:schemeClr val="tx1"/>
                </a:solidFill>
              </a:rPr>
              <a:t>nd</a:t>
            </a:r>
            <a:r>
              <a:rPr lang="en-US" sz="800" b="1" dirty="0">
                <a:solidFill>
                  <a:schemeClr val="tx1"/>
                </a:solidFill>
              </a:rPr>
              <a:t> recirculation</a:t>
            </a:r>
            <a:endParaRPr kumimoji="0" lang="en-US" sz="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8" name="Text Box 26">
            <a:extLst>
              <a:ext uri="{FF2B5EF4-FFF2-40B4-BE49-F238E27FC236}">
                <a16:creationId xmlns:a16="http://schemas.microsoft.com/office/drawing/2014/main" id="{4BCC4CFE-0F0B-4D60-86F6-E797B0AB1683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4868610" y="2447669"/>
            <a:ext cx="887141" cy="452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.11az</a:t>
            </a:r>
            <a:b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Draft 3.0</a:t>
            </a:r>
            <a:b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01-2021</a:t>
            </a:r>
          </a:p>
          <a:p>
            <a:pPr algn="ctr"/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Recirculation</a:t>
            </a:r>
          </a:p>
        </p:txBody>
      </p:sp>
      <p:sp>
        <p:nvSpPr>
          <p:cNvPr id="99" name="Text Box 26">
            <a:extLst>
              <a:ext uri="{FF2B5EF4-FFF2-40B4-BE49-F238E27FC236}">
                <a16:creationId xmlns:a16="http://schemas.microsoft.com/office/drawing/2014/main" id="{F74C7AC6-BFBD-476D-93F8-F2D2CA961834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6115639" y="2437272"/>
            <a:ext cx="887141" cy="452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.11az</a:t>
            </a:r>
            <a:b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Draft 4.0</a:t>
            </a:r>
            <a:b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07-2021</a:t>
            </a:r>
          </a:p>
          <a:p>
            <a:pPr algn="ctr"/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Recirculation</a:t>
            </a:r>
          </a:p>
        </p:txBody>
      </p:sp>
      <p:sp>
        <p:nvSpPr>
          <p:cNvPr id="100" name="Text Box 29">
            <a:extLst>
              <a:ext uri="{FF2B5EF4-FFF2-40B4-BE49-F238E27FC236}">
                <a16:creationId xmlns:a16="http://schemas.microsoft.com/office/drawing/2014/main" id="{DCD2600D-17DF-4F16-B636-0248D8AF0FA6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5541986" y="3098112"/>
            <a:ext cx="1465897" cy="359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defPPr>
              <a:defRPr lang="en-GB"/>
            </a:defPPr>
            <a:lvl1pPr algn="ctr"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600" b="0" dirty="0"/>
              <a:t>.11az</a:t>
            </a:r>
            <a:br>
              <a:rPr lang="en-US" altLang="en-US" sz="600" b="0" dirty="0"/>
            </a:br>
            <a:r>
              <a:rPr lang="en-US" altLang="en-US" sz="600" b="0" dirty="0"/>
              <a:t> MDR and SA ballots</a:t>
            </a:r>
          </a:p>
          <a:p>
            <a:r>
              <a:rPr lang="en-US" altLang="en-US" sz="600" b="0" dirty="0"/>
              <a:t> 07-2021</a:t>
            </a:r>
          </a:p>
        </p:txBody>
      </p:sp>
      <p:sp>
        <p:nvSpPr>
          <p:cNvPr id="101" name="Text Box 29">
            <a:extLst>
              <a:ext uri="{FF2B5EF4-FFF2-40B4-BE49-F238E27FC236}">
                <a16:creationId xmlns:a16="http://schemas.microsoft.com/office/drawing/2014/main" id="{F76C95A5-D005-45F5-A0C9-ABEAE08746CB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9613460" y="2509738"/>
            <a:ext cx="1091052" cy="1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defPPr>
              <a:defRPr lang="en-GB"/>
            </a:defPPr>
            <a:lvl1pPr algn="ctr"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700" b="0" dirty="0"/>
              <a:t>Publication</a:t>
            </a: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A3927CCD-3AA4-4A88-A53B-25E91FA2338B}"/>
              </a:ext>
            </a:extLst>
          </p:cNvPr>
          <p:cNvSpPr/>
          <p:nvPr/>
        </p:nvSpPr>
        <p:spPr>
          <a:xfrm>
            <a:off x="5278635" y="3689396"/>
            <a:ext cx="1415240" cy="24582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100" dirty="0">
                <a:solidFill>
                  <a:schemeClr val="tx1"/>
                </a:solidFill>
              </a:rPr>
              <a:t>LB253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6D374752-894A-4057-96EA-C80A47BDA8F9}"/>
              </a:ext>
            </a:extLst>
          </p:cNvPr>
          <p:cNvSpPr/>
          <p:nvPr/>
        </p:nvSpPr>
        <p:spPr>
          <a:xfrm>
            <a:off x="8096838" y="3684682"/>
            <a:ext cx="776892" cy="24291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050" dirty="0">
                <a:solidFill>
                  <a:schemeClr val="tx1"/>
                </a:solidFill>
              </a:rPr>
              <a:t>SA2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19257F6A-06DE-44C8-BCC9-3BAE3F59D1D3}"/>
              </a:ext>
            </a:extLst>
          </p:cNvPr>
          <p:cNvSpPr/>
          <p:nvPr/>
        </p:nvSpPr>
        <p:spPr>
          <a:xfrm>
            <a:off x="5645508" y="3445146"/>
            <a:ext cx="977296" cy="243918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100" dirty="0">
                <a:solidFill>
                  <a:schemeClr val="tx1"/>
                </a:solidFill>
              </a:rPr>
              <a:t>MDR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7D19F4FC-3658-47AE-9672-E3AA37A69EBB}"/>
              </a:ext>
            </a:extLst>
          </p:cNvPr>
          <p:cNvSpPr/>
          <p:nvPr/>
        </p:nvSpPr>
        <p:spPr>
          <a:xfrm>
            <a:off x="7216649" y="3686508"/>
            <a:ext cx="892113" cy="241090"/>
          </a:xfrm>
          <a:prstGeom prst="rect">
            <a:avLst/>
          </a:prstGeom>
          <a:gradFill flip="none" rotWithShape="1">
            <a:gsLst>
              <a:gs pos="1000">
                <a:schemeClr val="accent1">
                  <a:lumMod val="5000"/>
                  <a:lumOff val="95000"/>
                </a:schemeClr>
              </a:gs>
              <a:gs pos="0">
                <a:srgbClr val="00B050"/>
              </a:gs>
              <a:gs pos="0">
                <a:srgbClr val="00B050"/>
              </a:gs>
              <a:gs pos="0">
                <a:srgbClr val="00B050"/>
              </a:gs>
              <a:gs pos="0">
                <a:srgbClr val="00B050"/>
              </a:gs>
              <a:gs pos="4000">
                <a:srgbClr val="00B050"/>
              </a:gs>
              <a:gs pos="100000">
                <a:srgbClr val="00B050"/>
              </a:gs>
              <a:gs pos="100000">
                <a:srgbClr val="FFFF00"/>
              </a:gs>
            </a:gsLst>
            <a:lin ang="0" scaled="1"/>
            <a:tileRect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100" dirty="0">
                <a:solidFill>
                  <a:schemeClr val="tx1"/>
                </a:solidFill>
              </a:rPr>
              <a:t>SA1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471AE2E0-D2C5-41C1-BF94-D9CA49074954}"/>
              </a:ext>
            </a:extLst>
          </p:cNvPr>
          <p:cNvSpPr/>
          <p:nvPr/>
        </p:nvSpPr>
        <p:spPr>
          <a:xfrm>
            <a:off x="6622806" y="3688080"/>
            <a:ext cx="609658" cy="247138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LB 255</a:t>
            </a:r>
          </a:p>
        </p:txBody>
      </p:sp>
      <p:sp>
        <p:nvSpPr>
          <p:cNvPr id="107" name="Oval Callout 93">
            <a:extLst>
              <a:ext uri="{FF2B5EF4-FFF2-40B4-BE49-F238E27FC236}">
                <a16:creationId xmlns:a16="http://schemas.microsoft.com/office/drawing/2014/main" id="{D4F0E86B-B643-4809-B4A7-B6B789A11F4F}"/>
              </a:ext>
            </a:extLst>
          </p:cNvPr>
          <p:cNvSpPr/>
          <p:nvPr/>
        </p:nvSpPr>
        <p:spPr bwMode="auto">
          <a:xfrm>
            <a:off x="5736415" y="4871795"/>
            <a:ext cx="1580531" cy="487541"/>
          </a:xfrm>
          <a:prstGeom prst="wedgeEllipseCallout">
            <a:avLst>
              <a:gd name="adj1" fmla="val 45178"/>
              <a:gd name="adj2" fmla="val -241907"/>
            </a:avLst>
          </a:prstGeom>
          <a:solidFill>
            <a:srgbClr val="00B8FF">
              <a:alpha val="37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b="1" dirty="0">
                <a:solidFill>
                  <a:schemeClr val="tx1"/>
                </a:solidFill>
              </a:rPr>
              <a:t>No changes made, in preparation to SA ballot</a:t>
            </a:r>
            <a:endParaRPr kumimoji="0" lang="en-US" sz="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08" name="Oval Callout 93">
            <a:extLst>
              <a:ext uri="{FF2B5EF4-FFF2-40B4-BE49-F238E27FC236}">
                <a16:creationId xmlns:a16="http://schemas.microsoft.com/office/drawing/2014/main" id="{C95A64C1-5867-4089-8CB8-3F60FD755930}"/>
              </a:ext>
            </a:extLst>
          </p:cNvPr>
          <p:cNvSpPr/>
          <p:nvPr/>
        </p:nvSpPr>
        <p:spPr bwMode="auto">
          <a:xfrm>
            <a:off x="4792972" y="4391059"/>
            <a:ext cx="1373430" cy="487541"/>
          </a:xfrm>
          <a:prstGeom prst="wedgeEllipseCallout">
            <a:avLst>
              <a:gd name="adj1" fmla="val 81391"/>
              <a:gd name="adj2" fmla="val -144409"/>
            </a:avLst>
          </a:prstGeom>
          <a:solidFill>
            <a:srgbClr val="00B8FF">
              <a:alpha val="37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b="1" dirty="0">
                <a:solidFill>
                  <a:schemeClr val="tx1"/>
                </a:solidFill>
              </a:rPr>
              <a:t>LB249 completion/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b="1" dirty="0">
                <a:solidFill>
                  <a:schemeClr val="tx1"/>
                </a:solidFill>
              </a:rPr>
              <a:t>2</a:t>
            </a:r>
            <a:r>
              <a:rPr lang="en-US" sz="800" b="1" baseline="30000" dirty="0">
                <a:solidFill>
                  <a:schemeClr val="tx1"/>
                </a:solidFill>
              </a:rPr>
              <a:t>nd</a:t>
            </a:r>
            <a:r>
              <a:rPr lang="en-US" sz="800" b="1" dirty="0">
                <a:solidFill>
                  <a:schemeClr val="tx1"/>
                </a:solidFill>
              </a:rPr>
              <a:t> recirculation</a:t>
            </a:r>
            <a:endParaRPr kumimoji="0" lang="en-US" sz="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09" name="Text Box 26">
            <a:extLst>
              <a:ext uri="{FF2B5EF4-FFF2-40B4-BE49-F238E27FC236}">
                <a16:creationId xmlns:a16="http://schemas.microsoft.com/office/drawing/2014/main" id="{0279F986-269B-484D-99DC-9A420468D585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6793783" y="3072438"/>
            <a:ext cx="887141" cy="1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7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en-US" sz="700" baseline="30000" dirty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altLang="en-US" sz="700" dirty="0">
                <a:latin typeface="Arial" panose="020B0604020202020204" pitchFamily="34" charset="0"/>
                <a:cs typeface="Arial" panose="020B0604020202020204" pitchFamily="34" charset="0"/>
              </a:rPr>
              <a:t> SA start</a:t>
            </a: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F6ECD682-C877-4B16-BE66-0FBED148B415}"/>
              </a:ext>
            </a:extLst>
          </p:cNvPr>
          <p:cNvSpPr/>
          <p:nvPr/>
        </p:nvSpPr>
        <p:spPr>
          <a:xfrm>
            <a:off x="9335733" y="3683510"/>
            <a:ext cx="834183" cy="24291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900" dirty="0" err="1">
                <a:solidFill>
                  <a:schemeClr val="tx1"/>
                </a:solidFill>
              </a:rPr>
              <a:t>REVcom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D3DE7613-0F86-4124-AA99-9425CAA5AD37}"/>
              </a:ext>
            </a:extLst>
          </p:cNvPr>
          <p:cNvSpPr/>
          <p:nvPr/>
        </p:nvSpPr>
        <p:spPr>
          <a:xfrm>
            <a:off x="8871183" y="3684659"/>
            <a:ext cx="469140" cy="24176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050" dirty="0">
                <a:solidFill>
                  <a:schemeClr val="tx1"/>
                </a:solidFill>
              </a:rPr>
              <a:t>SA3</a:t>
            </a:r>
          </a:p>
        </p:txBody>
      </p:sp>
      <p:sp>
        <p:nvSpPr>
          <p:cNvPr id="112" name="Isosceles Triangle 111">
            <a:extLst>
              <a:ext uri="{FF2B5EF4-FFF2-40B4-BE49-F238E27FC236}">
                <a16:creationId xmlns:a16="http://schemas.microsoft.com/office/drawing/2014/main" id="{FFF356E0-DB37-41E3-A1F0-20ED98CF68DF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553791" y="2204498"/>
            <a:ext cx="216000" cy="1800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 sz="1100">
              <a:latin typeface="+mn-lt"/>
              <a:ea typeface="+mn-ea"/>
            </a:endParaRPr>
          </a:p>
        </p:txBody>
      </p:sp>
      <p:sp>
        <p:nvSpPr>
          <p:cNvPr id="113" name="Isosceles Triangle 112">
            <a:extLst>
              <a:ext uri="{FF2B5EF4-FFF2-40B4-BE49-F238E27FC236}">
                <a16:creationId xmlns:a16="http://schemas.microsoft.com/office/drawing/2014/main" id="{294C6497-349D-456B-AA19-F390FBD2D7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635" y="2246363"/>
            <a:ext cx="216000" cy="1800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4" name="Isosceles Triangle 113">
            <a:extLst>
              <a:ext uri="{FF2B5EF4-FFF2-40B4-BE49-F238E27FC236}">
                <a16:creationId xmlns:a16="http://schemas.microsoft.com/office/drawing/2014/main" id="{F0CF3EEF-7D24-486F-87BF-6A40402798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406" y="2241954"/>
            <a:ext cx="216000" cy="1800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5" name="Isosceles Triangle 114">
            <a:extLst>
              <a:ext uri="{FF2B5EF4-FFF2-40B4-BE49-F238E27FC236}">
                <a16:creationId xmlns:a16="http://schemas.microsoft.com/office/drawing/2014/main" id="{537F0339-3EA3-47EE-A3D6-E42D5F6AE5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6293" y="2860923"/>
            <a:ext cx="216000" cy="180000"/>
          </a:xfrm>
          <a:prstGeom prst="triangle">
            <a:avLst>
              <a:gd name="adj" fmla="val 50000"/>
            </a:avLst>
          </a:prstGeom>
          <a:solidFill>
            <a:schemeClr val="accent5">
              <a:lumMod val="7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6" name="Isosceles Triangle 115">
            <a:extLst>
              <a:ext uri="{FF2B5EF4-FFF2-40B4-BE49-F238E27FC236}">
                <a16:creationId xmlns:a16="http://schemas.microsoft.com/office/drawing/2014/main" id="{38132DBB-B38C-4383-AD42-58F843686A1D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5140498" y="2228279"/>
            <a:ext cx="216000" cy="1800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 sz="1100">
              <a:latin typeface="+mn-lt"/>
              <a:ea typeface="+mn-ea"/>
            </a:endParaRPr>
          </a:p>
        </p:txBody>
      </p:sp>
      <p:sp>
        <p:nvSpPr>
          <p:cNvPr id="117" name="Isosceles Triangle 116">
            <a:extLst>
              <a:ext uri="{FF2B5EF4-FFF2-40B4-BE49-F238E27FC236}">
                <a16:creationId xmlns:a16="http://schemas.microsoft.com/office/drawing/2014/main" id="{4044686E-7807-4413-B2C2-72CA2148070A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381300" y="2217318"/>
            <a:ext cx="216000" cy="1800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 sz="1100" dirty="0">
              <a:latin typeface="+mn-lt"/>
              <a:ea typeface="+mn-ea"/>
            </a:endParaRPr>
          </a:p>
        </p:txBody>
      </p:sp>
      <p:sp>
        <p:nvSpPr>
          <p:cNvPr id="118" name="Isosceles Triangle 117">
            <a:extLst>
              <a:ext uri="{FF2B5EF4-FFF2-40B4-BE49-F238E27FC236}">
                <a16:creationId xmlns:a16="http://schemas.microsoft.com/office/drawing/2014/main" id="{550E63F9-6822-4F6D-9014-3A0F651CF9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36727" y="2249353"/>
            <a:ext cx="216000" cy="1800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9" name="Text Box 26">
            <a:extLst>
              <a:ext uri="{FF2B5EF4-FFF2-40B4-BE49-F238E27FC236}">
                <a16:creationId xmlns:a16="http://schemas.microsoft.com/office/drawing/2014/main" id="{891892E5-92A8-44B0-8FE0-E31B9E875197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7693336" y="2458489"/>
            <a:ext cx="887141" cy="98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en-US" sz="600" baseline="30000" dirty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 SA comp.</a:t>
            </a:r>
          </a:p>
          <a:p>
            <a:pPr algn="ctr"/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05-22</a:t>
            </a:r>
          </a:p>
        </p:txBody>
      </p:sp>
      <p:sp>
        <p:nvSpPr>
          <p:cNvPr id="120" name="Text Box 26">
            <a:extLst>
              <a:ext uri="{FF2B5EF4-FFF2-40B4-BE49-F238E27FC236}">
                <a16:creationId xmlns:a16="http://schemas.microsoft.com/office/drawing/2014/main" id="{21762711-A6F9-4F27-BC37-DE718D71E9BA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8400256" y="3071487"/>
            <a:ext cx="887141" cy="359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sz="600" baseline="30000" dirty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 SA comp.</a:t>
            </a:r>
          </a:p>
          <a:p>
            <a:pPr algn="ctr"/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09-22</a:t>
            </a:r>
          </a:p>
          <a:p>
            <a:pPr algn="ctr"/>
            <a:endParaRPr lang="en-US" alt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1" name="Isosceles Triangle 120">
            <a:extLst>
              <a:ext uri="{FF2B5EF4-FFF2-40B4-BE49-F238E27FC236}">
                <a16:creationId xmlns:a16="http://schemas.microsoft.com/office/drawing/2014/main" id="{0C08937E-52A8-4926-B4F4-5C0FA40ABFF6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7032071" y="2849247"/>
            <a:ext cx="216000" cy="180000"/>
          </a:xfrm>
          <a:prstGeom prst="triangle">
            <a:avLst>
              <a:gd name="adj" fmla="val 50000"/>
            </a:avLst>
          </a:prstGeom>
          <a:solidFill>
            <a:schemeClr val="accent5">
              <a:lumMod val="7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Text Box 26">
            <a:extLst>
              <a:ext uri="{FF2B5EF4-FFF2-40B4-BE49-F238E27FC236}">
                <a16:creationId xmlns:a16="http://schemas.microsoft.com/office/drawing/2014/main" id="{C055741A-E678-40B4-9CAE-31391167FD9C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8832304" y="2527228"/>
            <a:ext cx="887141" cy="98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en-US" sz="600" baseline="30000" dirty="0"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  SA comp.</a:t>
            </a:r>
          </a:p>
          <a:p>
            <a:pPr algn="ctr"/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11-22</a:t>
            </a:r>
          </a:p>
        </p:txBody>
      </p: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C3B7EBCB-2291-4894-ACE1-B95B35ECF744}"/>
              </a:ext>
            </a:extLst>
          </p:cNvPr>
          <p:cNvCxnSpPr>
            <a:cxnSpLocks/>
          </p:cNvCxnSpPr>
          <p:nvPr/>
        </p:nvCxnSpPr>
        <p:spPr bwMode="auto">
          <a:xfrm flipV="1">
            <a:off x="7245159" y="3962375"/>
            <a:ext cx="864000" cy="659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0000">
                <a:alpha val="60000"/>
              </a:srgbClr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4" name="Isosceles Triangle 123">
            <a:extLst>
              <a:ext uri="{FF2B5EF4-FFF2-40B4-BE49-F238E27FC236}">
                <a16:creationId xmlns:a16="http://schemas.microsoft.com/office/drawing/2014/main" id="{858AF92F-696E-40B4-B92C-17751FD6DF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0762" y="2256315"/>
            <a:ext cx="216000" cy="180000"/>
          </a:xfrm>
          <a:prstGeom prst="triangle">
            <a:avLst>
              <a:gd name="adj" fmla="val 50000"/>
            </a:avLst>
          </a:prstGeom>
          <a:solidFill>
            <a:schemeClr val="accent5">
              <a:lumMod val="7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5" name="Isosceles Triangle 124">
            <a:extLst>
              <a:ext uri="{FF2B5EF4-FFF2-40B4-BE49-F238E27FC236}">
                <a16:creationId xmlns:a16="http://schemas.microsoft.com/office/drawing/2014/main" id="{F16FBB89-A4A6-4F40-A569-C7B400F73F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71552" y="2272925"/>
            <a:ext cx="216000" cy="1800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6" name="Isosceles Triangle 125">
            <a:extLst>
              <a:ext uri="{FF2B5EF4-FFF2-40B4-BE49-F238E27FC236}">
                <a16:creationId xmlns:a16="http://schemas.microsoft.com/office/drawing/2014/main" id="{692E6499-99FC-47EC-892B-F9CF161B46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60320" y="2858082"/>
            <a:ext cx="216000" cy="1800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3566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AAA7D-AF08-4879-953B-4B7FF0391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726975"/>
          </a:xfrm>
        </p:spPr>
        <p:txBody>
          <a:bodyPr/>
          <a:lstStyle/>
          <a:p>
            <a:r>
              <a:rPr lang="en-US" dirty="0"/>
              <a:t>Scheduled </a:t>
            </a:r>
            <a:r>
              <a:rPr lang="en-US" dirty="0" err="1"/>
              <a:t>TGaz</a:t>
            </a:r>
            <a:r>
              <a:rPr lang="en-US" dirty="0"/>
              <a:t> CRC telecons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D4E48F-9300-438A-8C3B-A714C94868D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5B51AB-6A1D-4BA6-8817-ECA2366E18E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Jonathan Segev, Intel corporation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5D1BC66-0A21-4D49-9A97-9FE36CAC67F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C5B7EB9-3DEF-4981-89A9-614127FF9327}"/>
              </a:ext>
            </a:extLst>
          </p:cNvPr>
          <p:cNvSpPr txBox="1">
            <a:spLocks/>
          </p:cNvSpPr>
          <p:nvPr/>
        </p:nvSpPr>
        <p:spPr bwMode="auto">
          <a:xfrm>
            <a:off x="869621" y="1865108"/>
            <a:ext cx="10190067" cy="196601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en-US" sz="2000" b="0" kern="0" dirty="0"/>
              <a:t>June 		8</a:t>
            </a:r>
            <a:r>
              <a:rPr lang="en-US" altLang="en-US" sz="2000" b="0" kern="0" baseline="30000" dirty="0"/>
              <a:t>th</a:t>
            </a:r>
            <a:r>
              <a:rPr lang="en-US" altLang="en-US" sz="2000" b="0" kern="0" dirty="0"/>
              <a:t> 		 Wed.	13:00 – 15:00 ET*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b="0" kern="0" dirty="0"/>
              <a:t>June 		15</a:t>
            </a:r>
            <a:r>
              <a:rPr lang="en-US" altLang="en-US" sz="2000" b="0" kern="0" baseline="30000" dirty="0"/>
              <a:t>th</a:t>
            </a:r>
            <a:r>
              <a:rPr lang="en-US" altLang="en-US" sz="2000" b="0" kern="0" dirty="0"/>
              <a:t> 		 Wed.	13:00 – 15:00 ET*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b="0" kern="0" dirty="0"/>
              <a:t>June 		22</a:t>
            </a:r>
            <a:r>
              <a:rPr lang="en-US" altLang="en-US" sz="2000" b="0" kern="0" baseline="30000" dirty="0"/>
              <a:t>nd</a:t>
            </a:r>
            <a:r>
              <a:rPr lang="en-US" altLang="en-US" sz="2000" b="0" kern="0" dirty="0"/>
              <a:t> 	 Wed.	13:00 – 15:00 ET*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b="0" kern="0" dirty="0"/>
              <a:t>June 		29</a:t>
            </a:r>
            <a:r>
              <a:rPr lang="en-US" altLang="en-US" sz="2000" b="0" kern="0" baseline="30000" dirty="0"/>
              <a:t>th</a:t>
            </a:r>
            <a:r>
              <a:rPr lang="en-US" altLang="en-US" sz="2000" b="0" kern="0" dirty="0"/>
              <a:t> 		 Wed.	13:00 – 15:00 ET*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b="0" kern="0" dirty="0"/>
              <a:t>July 		6</a:t>
            </a:r>
            <a:r>
              <a:rPr lang="en-US" altLang="en-US" sz="2000" b="0" kern="0" baseline="30000" dirty="0"/>
              <a:t>th</a:t>
            </a:r>
            <a:r>
              <a:rPr lang="en-US" altLang="en-US" sz="2000" b="0" kern="0" dirty="0"/>
              <a:t> 		 Wed.	13:00 – 15:00 ET*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sz="2000" b="0" kern="0" dirty="0"/>
          </a:p>
          <a:p>
            <a:pPr>
              <a:buFont typeface="Arial" panose="020B0604020202020204" pitchFamily="34" charset="0"/>
              <a:buChar char="•"/>
            </a:pPr>
            <a:endParaRPr lang="en-US" altLang="en-US" sz="2000" b="0" kern="0" dirty="0"/>
          </a:p>
          <a:p>
            <a:pPr marL="0" indent="0"/>
            <a:endParaRPr lang="en-US" altLang="en-US" sz="2000" b="0" kern="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62FCB9C-804D-48A6-AD0F-0AA4C10DB6AA}"/>
              </a:ext>
            </a:extLst>
          </p:cNvPr>
          <p:cNvSpPr txBox="1"/>
          <p:nvPr/>
        </p:nvSpPr>
        <p:spPr>
          <a:xfrm>
            <a:off x="869621" y="4789021"/>
            <a:ext cx="106943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/>
            <a:endParaRPr lang="en-US" altLang="en-US" sz="14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0" dirty="0">
                <a:solidFill>
                  <a:schemeClr val="tx1"/>
                </a:solidFill>
              </a:rPr>
              <a:t>* - newly announced</a:t>
            </a:r>
          </a:p>
          <a:p>
            <a:r>
              <a:rPr lang="en-US" sz="1600" dirty="0">
                <a:solidFill>
                  <a:schemeClr val="tx1"/>
                </a:solidFill>
              </a:rPr>
              <a:t>** - meeting as part of the IEEE week, refer to WG agenda document for details.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088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21293</TotalTime>
  <Words>389</Words>
  <Application>Microsoft Office PowerPoint</Application>
  <PresentationFormat>Widescreen</PresentationFormat>
  <Paragraphs>88</Paragraphs>
  <Slides>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Times</vt:lpstr>
      <vt:lpstr>Times New Roman</vt:lpstr>
      <vt:lpstr>Office Theme</vt:lpstr>
      <vt:lpstr>Document</vt:lpstr>
      <vt:lpstr>TGaz Next Generation Positioning  May Electronic Meeting Closing Report</vt:lpstr>
      <vt:lpstr>Abstract</vt:lpstr>
      <vt:lpstr>May Progress and Targets Towards the July Meeting</vt:lpstr>
      <vt:lpstr>Timeline – updated past the May meeting</vt:lpstr>
      <vt:lpstr>Scheduled TGaz CRC telecons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Segev, Jonathan</dc:creator>
  <cp:keywords>CTPClassification=CTP_NT, CTPClassification=CTP_IC</cp:keywords>
  <cp:lastModifiedBy>Segev, Jonathan</cp:lastModifiedBy>
  <cp:revision>290</cp:revision>
  <cp:lastPrinted>1601-01-01T00:00:00Z</cp:lastPrinted>
  <dcterms:created xsi:type="dcterms:W3CDTF">2018-08-06T10:28:59Z</dcterms:created>
  <dcterms:modified xsi:type="dcterms:W3CDTF">2022-05-13T23:24:40Z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e5d38792-1f67-47cd-82cd-e79a001b9d6e</vt:lpwstr>
  </property>
  <property fmtid="{D5CDD505-2E9C-101B-9397-08002B2CF9AE}" pid="3" name="CTP_TimeStamp">
    <vt:lpwstr>2020-01-17 04:35:16Z</vt:lpwstr>
  </property>
  <property fmtid="{D5CDD505-2E9C-101B-9397-08002B2CF9AE}" pid="4" name="CTP_BU">
    <vt:lpwstr>NEXT GEN &amp; STANDARDS GROUP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CTP_IC</vt:lpwstr>
  </property>
  <property fmtid="{D5CDD505-2E9C-101B-9397-08002B2CF9AE}" pid="8" name="MSIP_Label_9aa06179-68b3-4e2b-b09b-a2424735516b_Enabled">
    <vt:lpwstr>True</vt:lpwstr>
  </property>
  <property fmtid="{D5CDD505-2E9C-101B-9397-08002B2CF9AE}" pid="9" name="MSIP_Label_9aa06179-68b3-4e2b-b09b-a2424735516b_SiteId">
    <vt:lpwstr>46c98d88-e344-4ed4-8496-4ed7712e255d</vt:lpwstr>
  </property>
  <property fmtid="{D5CDD505-2E9C-101B-9397-08002B2CF9AE}" pid="10" name="MSIP_Label_9aa06179-68b3-4e2b-b09b-a2424735516b_Owner">
    <vt:lpwstr>jonathan.segev@intel.com</vt:lpwstr>
  </property>
  <property fmtid="{D5CDD505-2E9C-101B-9397-08002B2CF9AE}" pid="11" name="MSIP_Label_9aa06179-68b3-4e2b-b09b-a2424735516b_SetDate">
    <vt:lpwstr>2020-09-18T16:51:32.3545630Z</vt:lpwstr>
  </property>
  <property fmtid="{D5CDD505-2E9C-101B-9397-08002B2CF9AE}" pid="12" name="MSIP_Label_9aa06179-68b3-4e2b-b09b-a2424735516b_Name">
    <vt:lpwstr>Intel Confidential</vt:lpwstr>
  </property>
  <property fmtid="{D5CDD505-2E9C-101B-9397-08002B2CF9AE}" pid="13" name="MSIP_Label_9aa06179-68b3-4e2b-b09b-a2424735516b_Application">
    <vt:lpwstr>Microsoft Azure Information Protection</vt:lpwstr>
  </property>
  <property fmtid="{D5CDD505-2E9C-101B-9397-08002B2CF9AE}" pid="14" name="MSIP_Label_9aa06179-68b3-4e2b-b09b-a2424735516b_ActionId">
    <vt:lpwstr>8a07a77d-fabe-4a5a-a4f4-85261a93f148</vt:lpwstr>
  </property>
  <property fmtid="{D5CDD505-2E9C-101B-9397-08002B2CF9AE}" pid="15" name="MSIP_Label_9aa06179-68b3-4e2b-b09b-a2424735516b_Extended_MSFT_Method">
    <vt:lpwstr>Automatic</vt:lpwstr>
  </property>
  <property fmtid="{D5CDD505-2E9C-101B-9397-08002B2CF9AE}" pid="16" name="Sensitivity">
    <vt:lpwstr>Intel Confidential</vt:lpwstr>
  </property>
</Properties>
</file>