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2489" r:id="rId44"/>
    <p:sldId id="2456" r:id="rId45"/>
    <p:sldId id="2457" r:id="rId46"/>
    <p:sldId id="2458" r:id="rId47"/>
    <p:sldId id="2488" r:id="rId48"/>
    <p:sldId id="2487" r:id="rId49"/>
    <p:sldId id="2486" r:id="rId50"/>
    <p:sldId id="2490" r:id="rId51"/>
    <p:sldId id="2491" r:id="rId52"/>
    <p:sldId id="2492" r:id="rId53"/>
    <p:sldId id="2493" r:id="rId54"/>
    <p:sldId id="2494" r:id="rId55"/>
    <p:sldId id="2495" r:id="rId56"/>
    <p:sldId id="2496"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June 22nd - TGaz Telecon" id="{594A7552-B389-4690-A594-5F9C642B8B76}">
          <p14:sldIdLst>
            <p14:sldId id="2489"/>
            <p14:sldId id="2456"/>
            <p14:sldId id="2457"/>
            <p14:sldId id="2458"/>
            <p14:sldId id="2488"/>
            <p14:sldId id="2487"/>
            <p14:sldId id="2486"/>
          </p14:sldIdLst>
        </p14:section>
        <p14:section name="June 29th - TGaz Telecon" id="{AC3FBFEC-F337-40F3-825D-9A445E7B8887}">
          <p14:sldIdLst>
            <p14:sldId id="2490"/>
            <p14:sldId id="2491"/>
            <p14:sldId id="2492"/>
            <p14:sldId id="2493"/>
            <p14:sldId id="2494"/>
            <p14:sldId id="2495"/>
            <p14:sldId id="249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685484-5B99-4013-A853-8D103DB1FE21}" v="1" dt="2022-06-28T20:56:24.67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6807" autoAdjust="0"/>
  </p:normalViewPr>
  <p:slideViewPr>
    <p:cSldViewPr>
      <p:cViewPr varScale="1">
        <p:scale>
          <a:sx n="123" d="100"/>
          <a:sy n="123" d="100"/>
        </p:scale>
        <p:origin x="34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7B437E-6C34-4963-895A-1603F8A6C70B}"/>
    <pc:docChg chg="undo custSel addSld delSld modSld modMainMaster addSection modSection">
      <pc:chgData name="Segev, Jonathan" userId="7c67a1b0-8725-4553-8055-0888dbcaef94" providerId="ADAL" clId="{DA7B437E-6C34-4963-895A-1603F8A6C70B}" dt="2022-06-22T01:03:38.154" v="176" actId="20577"/>
      <pc:docMkLst>
        <pc:docMk/>
      </pc:docMkLst>
      <pc:sldChg chg="modSp mod">
        <pc:chgData name="Segev, Jonathan" userId="7c67a1b0-8725-4553-8055-0888dbcaef94" providerId="ADAL" clId="{DA7B437E-6C34-4963-895A-1603F8A6C70B}" dt="2022-06-22T00:54:54.996" v="9" actId="20577"/>
        <pc:sldMkLst>
          <pc:docMk/>
          <pc:sldMk cId="0" sldId="256"/>
        </pc:sldMkLst>
        <pc:spChg chg="mod">
          <ac:chgData name="Segev, Jonathan" userId="7c67a1b0-8725-4553-8055-0888dbcaef94" providerId="ADAL" clId="{DA7B437E-6C34-4963-895A-1603F8A6C70B}" dt="2022-06-22T00:54:54.996" v="9" actId="20577"/>
          <ac:spMkLst>
            <pc:docMk/>
            <pc:sldMk cId="0" sldId="256"/>
            <ac:spMk id="3074" creationId="{00000000-0000-0000-0000-000000000000}"/>
          </ac:spMkLst>
        </pc:spChg>
      </pc:sldChg>
      <pc:sldChg chg="add del">
        <pc:chgData name="Segev, Jonathan" userId="7c67a1b0-8725-4553-8055-0888dbcaef94" providerId="ADAL" clId="{DA7B437E-6C34-4963-895A-1603F8A6C70B}" dt="2022-06-22T00:58:34.653" v="18"/>
        <pc:sldMkLst>
          <pc:docMk/>
          <pc:sldMk cId="102007025" sldId="2455"/>
        </pc:sldMkLst>
      </pc:sldChg>
      <pc:sldChg chg="modSp add del mod">
        <pc:chgData name="Segev, Jonathan" userId="7c67a1b0-8725-4553-8055-0888dbcaef94" providerId="ADAL" clId="{DA7B437E-6C34-4963-895A-1603F8A6C70B}" dt="2022-06-22T01:01:23.121" v="101" actId="20577"/>
        <pc:sldMkLst>
          <pc:docMk/>
          <pc:sldMk cId="3732626291" sldId="2456"/>
        </pc:sldMkLst>
        <pc:graphicFrameChg chg="modGraphic">
          <ac:chgData name="Segev, Jonathan" userId="7c67a1b0-8725-4553-8055-0888dbcaef94" providerId="ADAL" clId="{DA7B437E-6C34-4963-895A-1603F8A6C70B}" dt="2022-06-22T01:01:23.121" v="101" actId="20577"/>
          <ac:graphicFrameMkLst>
            <pc:docMk/>
            <pc:sldMk cId="3732626291" sldId="2456"/>
            <ac:graphicFrameMk id="7" creationId="{00000000-0000-0000-0000-000000000000}"/>
          </ac:graphicFrameMkLst>
        </pc:graphicFrameChg>
      </pc:sldChg>
      <pc:sldChg chg="add">
        <pc:chgData name="Segev, Jonathan" userId="7c67a1b0-8725-4553-8055-0888dbcaef94" providerId="ADAL" clId="{DA7B437E-6C34-4963-895A-1603F8A6C70B}" dt="2022-06-22T00:57:47.310" v="12"/>
        <pc:sldMkLst>
          <pc:docMk/>
          <pc:sldMk cId="716618906" sldId="2457"/>
        </pc:sldMkLst>
      </pc:sldChg>
      <pc:sldChg chg="modSp add mod">
        <pc:chgData name="Segev, Jonathan" userId="7c67a1b0-8725-4553-8055-0888dbcaef94" providerId="ADAL" clId="{DA7B437E-6C34-4963-895A-1603F8A6C70B}" dt="2022-06-22T01:00:12.717" v="39" actId="20577"/>
        <pc:sldMkLst>
          <pc:docMk/>
          <pc:sldMk cId="3550206139" sldId="2458"/>
        </pc:sldMkLst>
        <pc:graphicFrameChg chg="modGraphic">
          <ac:chgData name="Segev, Jonathan" userId="7c67a1b0-8725-4553-8055-0888dbcaef94" providerId="ADAL" clId="{DA7B437E-6C34-4963-895A-1603F8A6C70B}" dt="2022-06-22T01:00:12.717" v="39" actId="20577"/>
          <ac:graphicFrameMkLst>
            <pc:docMk/>
            <pc:sldMk cId="3550206139" sldId="2458"/>
            <ac:graphicFrameMk id="7" creationId="{00000000-0000-0000-0000-000000000000}"/>
          </ac:graphicFrameMkLst>
        </pc:graphicFrameChg>
      </pc:sldChg>
      <pc:sldChg chg="add del">
        <pc:chgData name="Segev, Jonathan" userId="7c67a1b0-8725-4553-8055-0888dbcaef94" providerId="ADAL" clId="{DA7B437E-6C34-4963-895A-1603F8A6C70B}" dt="2022-06-22T00:59:44.844" v="29" actId="47"/>
        <pc:sldMkLst>
          <pc:docMk/>
          <pc:sldMk cId="4112266153" sldId="2459"/>
        </pc:sldMkLst>
      </pc:sldChg>
      <pc:sldChg chg="add del">
        <pc:chgData name="Segev, Jonathan" userId="7c67a1b0-8725-4553-8055-0888dbcaef94" providerId="ADAL" clId="{DA7B437E-6C34-4963-895A-1603F8A6C70B}" dt="2022-06-22T00:59:26.023" v="27" actId="47"/>
        <pc:sldMkLst>
          <pc:docMk/>
          <pc:sldMk cId="813082035" sldId="2460"/>
        </pc:sldMkLst>
      </pc:sldChg>
      <pc:sldChg chg="add del">
        <pc:chgData name="Segev, Jonathan" userId="7c67a1b0-8725-4553-8055-0888dbcaef94" providerId="ADAL" clId="{DA7B437E-6C34-4963-895A-1603F8A6C70B}" dt="2022-06-22T00:59:06.740" v="23" actId="47"/>
        <pc:sldMkLst>
          <pc:docMk/>
          <pc:sldMk cId="2609775794" sldId="2461"/>
        </pc:sldMkLst>
      </pc:sldChg>
      <pc:sldChg chg="modSp new mod">
        <pc:chgData name="Segev, Jonathan" userId="7c67a1b0-8725-4553-8055-0888dbcaef94" providerId="ADAL" clId="{DA7B437E-6C34-4963-895A-1603F8A6C70B}" dt="2022-06-22T00:59:03.375" v="22"/>
        <pc:sldMkLst>
          <pc:docMk/>
          <pc:sldMk cId="1072487602" sldId="2486"/>
        </pc:sldMkLst>
        <pc:spChg chg="mod">
          <ac:chgData name="Segev, Jonathan" userId="7c67a1b0-8725-4553-8055-0888dbcaef94" providerId="ADAL" clId="{DA7B437E-6C34-4963-895A-1603F8A6C70B}" dt="2022-06-22T00:59:03.375" v="22"/>
          <ac:spMkLst>
            <pc:docMk/>
            <pc:sldMk cId="1072487602" sldId="2486"/>
            <ac:spMk id="3" creationId="{AE5A9B3A-A4AE-478E-96EE-740CACD99DEB}"/>
          </ac:spMkLst>
        </pc:spChg>
      </pc:sldChg>
      <pc:sldChg chg="modSp new mod">
        <pc:chgData name="Segev, Jonathan" userId="7c67a1b0-8725-4553-8055-0888dbcaef94" providerId="ADAL" clId="{DA7B437E-6C34-4963-895A-1603F8A6C70B}" dt="2022-06-22T00:59:24.051" v="26" actId="122"/>
        <pc:sldMkLst>
          <pc:docMk/>
          <pc:sldMk cId="1594751045" sldId="2487"/>
        </pc:sldMkLst>
        <pc:spChg chg="mod">
          <ac:chgData name="Segev, Jonathan" userId="7c67a1b0-8725-4553-8055-0888dbcaef94" providerId="ADAL" clId="{DA7B437E-6C34-4963-895A-1603F8A6C70B}" dt="2022-06-22T00:59:24.051" v="26" actId="122"/>
          <ac:spMkLst>
            <pc:docMk/>
            <pc:sldMk cId="1594751045" sldId="2487"/>
            <ac:spMk id="3" creationId="{42D69DA9-78DB-4FFE-B3A6-CD9D8D2BD38C}"/>
          </ac:spMkLst>
        </pc:spChg>
      </pc:sldChg>
      <pc:sldChg chg="modSp add mod">
        <pc:chgData name="Segev, Jonathan" userId="7c67a1b0-8725-4553-8055-0888dbcaef94" providerId="ADAL" clId="{DA7B437E-6C34-4963-895A-1603F8A6C70B}" dt="2022-06-22T00:59:55.909" v="32" actId="6549"/>
        <pc:sldMkLst>
          <pc:docMk/>
          <pc:sldMk cId="3974336877" sldId="2488"/>
        </pc:sldMkLst>
        <pc:spChg chg="mod">
          <ac:chgData name="Segev, Jonathan" userId="7c67a1b0-8725-4553-8055-0888dbcaef94" providerId="ADAL" clId="{DA7B437E-6C34-4963-895A-1603F8A6C70B}" dt="2022-06-22T00:59:55.909" v="32" actId="6549"/>
          <ac:spMkLst>
            <pc:docMk/>
            <pc:sldMk cId="3974336877" sldId="2488"/>
            <ac:spMk id="8" creationId="{CC5B7EB9-3DEF-4981-89A9-614127FF9327}"/>
          </ac:spMkLst>
        </pc:spChg>
      </pc:sldChg>
      <pc:sldChg chg="modSp new mod">
        <pc:chgData name="Segev, Jonathan" userId="7c67a1b0-8725-4553-8055-0888dbcaef94" providerId="ADAL" clId="{DA7B437E-6C34-4963-895A-1603F8A6C70B}" dt="2022-06-22T01:03:38.154" v="176" actId="20577"/>
        <pc:sldMkLst>
          <pc:docMk/>
          <pc:sldMk cId="1851256983" sldId="2489"/>
        </pc:sldMkLst>
        <pc:spChg chg="mod">
          <ac:chgData name="Segev, Jonathan" userId="7c67a1b0-8725-4553-8055-0888dbcaef94" providerId="ADAL" clId="{DA7B437E-6C34-4963-895A-1603F8A6C70B}" dt="2022-06-22T01:03:38.154" v="176" actId="20577"/>
          <ac:spMkLst>
            <pc:docMk/>
            <pc:sldMk cId="1851256983" sldId="2489"/>
            <ac:spMk id="2" creationId="{5219D46F-A203-4C1F-BF20-821102ADBB63}"/>
          </ac:spMkLst>
        </pc:spChg>
        <pc:spChg chg="mod">
          <ac:chgData name="Segev, Jonathan" userId="7c67a1b0-8725-4553-8055-0888dbcaef94" providerId="ADAL" clId="{DA7B437E-6C34-4963-895A-1603F8A6C70B}" dt="2022-06-22T01:02:53.524" v="149" actId="20577"/>
          <ac:spMkLst>
            <pc:docMk/>
            <pc:sldMk cId="1851256983" sldId="2489"/>
            <ac:spMk id="3" creationId="{F4D00181-D564-40D1-8CF1-809231FD3074}"/>
          </ac:spMkLst>
        </pc:spChg>
      </pc:sldChg>
      <pc:sldMasterChg chg="modSp mod">
        <pc:chgData name="Segev, Jonathan" userId="7c67a1b0-8725-4553-8055-0888dbcaef94" providerId="ADAL" clId="{DA7B437E-6C34-4963-895A-1603F8A6C70B}" dt="2022-06-22T00:54:31.205" v="1" actId="20577"/>
        <pc:sldMasterMkLst>
          <pc:docMk/>
          <pc:sldMasterMk cId="0" sldId="2147483648"/>
        </pc:sldMasterMkLst>
        <pc:spChg chg="mod">
          <ac:chgData name="Segev, Jonathan" userId="7c67a1b0-8725-4553-8055-0888dbcaef94" providerId="ADAL" clId="{DA7B437E-6C34-4963-895A-1603F8A6C70B}" dt="2022-06-22T00:54:31.205" v="1" actId="20577"/>
          <ac:spMkLst>
            <pc:docMk/>
            <pc:sldMasterMk cId="0" sldId="2147483648"/>
            <ac:spMk id="10" creationId="{00000000-0000-0000-0000-000000000000}"/>
          </ac:spMkLst>
        </pc:spChg>
      </pc:sldMasterChg>
    </pc:docChg>
  </pc:docChgLst>
  <pc:docChgLst>
    <pc:chgData name="Segev, Jonathan" userId="7c67a1b0-8725-4553-8055-0888dbcaef94" providerId="ADAL" clId="{2D4054F1-63E9-4EA4-8241-92ED1C728B10}"/>
    <pc:docChg chg="undo custSel addSld modSld modMainMaster modSection">
      <pc:chgData name="Segev, Jonathan" userId="7c67a1b0-8725-4553-8055-0888dbcaef94" providerId="ADAL" clId="{2D4054F1-63E9-4EA4-8241-92ED1C728B10}" dt="2022-05-12T23:35:34.466" v="348" actId="20577"/>
      <pc:docMkLst>
        <pc:docMk/>
      </pc:docMkLst>
      <pc:sldChg chg="modSp mod">
        <pc:chgData name="Segev, Jonathan" userId="7c67a1b0-8725-4553-8055-0888dbcaef94" providerId="ADAL" clId="{2D4054F1-63E9-4EA4-8241-92ED1C728B10}" dt="2022-05-12T18:06:30.185" v="116" actId="6549"/>
        <pc:sldMkLst>
          <pc:docMk/>
          <pc:sldMk cId="894051626" sldId="2376"/>
        </pc:sldMkLst>
        <pc:spChg chg="mod">
          <ac:chgData name="Segev, Jonathan" userId="7c67a1b0-8725-4553-8055-0888dbcaef94" providerId="ADAL" clId="{2D4054F1-63E9-4EA4-8241-92ED1C728B10}" dt="2022-05-12T18:06:30.185" v="116" actId="6549"/>
          <ac:spMkLst>
            <pc:docMk/>
            <pc:sldMk cId="894051626" sldId="2376"/>
            <ac:spMk id="3" creationId="{FEFA7477-838A-44F2-B338-9C1F78BF57C5}"/>
          </ac:spMkLst>
        </pc:spChg>
      </pc:sldChg>
      <pc:sldChg chg="mod">
        <pc:chgData name="Segev, Jonathan" userId="7c67a1b0-8725-4553-8055-0888dbcaef94" providerId="ADAL" clId="{2D4054F1-63E9-4EA4-8241-92ED1C728B10}" dt="2022-05-12T19:00:09.195" v="331" actId="27918"/>
        <pc:sldMkLst>
          <pc:docMk/>
          <pc:sldMk cId="2401246678" sldId="2392"/>
        </pc:sldMkLst>
      </pc:sldChg>
      <pc:sldChg chg="modSp mod">
        <pc:chgData name="Segev, Jonathan" userId="7c67a1b0-8725-4553-8055-0888dbcaef94" providerId="ADAL" clId="{2D4054F1-63E9-4EA4-8241-92ED1C728B10}" dt="2022-05-12T18:39:03.568" v="314" actId="20577"/>
        <pc:sldMkLst>
          <pc:docMk/>
          <pc:sldMk cId="1189558448" sldId="2406"/>
        </pc:sldMkLst>
        <pc:spChg chg="mod">
          <ac:chgData name="Segev, Jonathan" userId="7c67a1b0-8725-4553-8055-0888dbcaef94" providerId="ADAL" clId="{2D4054F1-63E9-4EA4-8241-92ED1C728B10}" dt="2022-05-12T18:39:03.568" v="314" actId="20577"/>
          <ac:spMkLst>
            <pc:docMk/>
            <pc:sldMk cId="1189558448" sldId="2406"/>
            <ac:spMk id="3" creationId="{00000000-0000-0000-0000-000000000000}"/>
          </ac:spMkLst>
        </pc:spChg>
        <pc:spChg chg="mod">
          <ac:chgData name="Segev, Jonathan" userId="7c67a1b0-8725-4553-8055-0888dbcaef94" providerId="ADAL" clId="{2D4054F1-63E9-4EA4-8241-92ED1C728B10}" dt="2022-05-12T17:39:08.893" v="28" actId="20577"/>
          <ac:spMkLst>
            <pc:docMk/>
            <pc:sldMk cId="1189558448" sldId="2406"/>
            <ac:spMk id="7" creationId="{EE5C1AEA-EE8D-4132-8F32-DE608C291BDA}"/>
          </ac:spMkLst>
        </pc:spChg>
      </pc:sldChg>
      <pc:sldChg chg="modSp mod">
        <pc:chgData name="Segev, Jonathan" userId="7c67a1b0-8725-4553-8055-0888dbcaef94" providerId="ADAL" clId="{2D4054F1-63E9-4EA4-8241-92ED1C728B10}" dt="2022-05-12T23:35:07.262" v="346" actId="20577"/>
        <pc:sldMkLst>
          <pc:docMk/>
          <pc:sldMk cId="2371292303" sldId="2480"/>
        </pc:sldMkLst>
        <pc:spChg chg="mod">
          <ac:chgData name="Segev, Jonathan" userId="7c67a1b0-8725-4553-8055-0888dbcaef94" providerId="ADAL" clId="{2D4054F1-63E9-4EA4-8241-92ED1C728B10}" dt="2022-05-12T23:35:07.262" v="346" actId="20577"/>
          <ac:spMkLst>
            <pc:docMk/>
            <pc:sldMk cId="2371292303" sldId="2480"/>
            <ac:spMk id="8" creationId="{CC5B7EB9-3DEF-4981-89A9-614127FF9327}"/>
          </ac:spMkLst>
        </pc:spChg>
      </pc:sldChg>
      <pc:sldChg chg="modSp mod">
        <pc:chgData name="Segev, Jonathan" userId="7c67a1b0-8725-4553-8055-0888dbcaef94" providerId="ADAL" clId="{2D4054F1-63E9-4EA4-8241-92ED1C728B10}" dt="2022-05-12T19:01:11.147" v="333" actId="108"/>
        <pc:sldMkLst>
          <pc:docMk/>
          <pc:sldMk cId="2528484984" sldId="2481"/>
        </pc:sldMkLst>
        <pc:spChg chg="mod">
          <ac:chgData name="Segev, Jonathan" userId="7c67a1b0-8725-4553-8055-0888dbcaef94" providerId="ADAL" clId="{2D4054F1-63E9-4EA4-8241-92ED1C728B10}" dt="2022-05-12T19:01:11.147" v="333" actId="108"/>
          <ac:spMkLst>
            <pc:docMk/>
            <pc:sldMk cId="2528484984" sldId="2481"/>
            <ac:spMk id="81" creationId="{44CA29C5-8E00-4249-926D-0657600C093B}"/>
          </ac:spMkLst>
        </pc:spChg>
      </pc:sldChg>
      <pc:sldChg chg="modSp mod">
        <pc:chgData name="Segev, Jonathan" userId="7c67a1b0-8725-4553-8055-0888dbcaef94" providerId="ADAL" clId="{2D4054F1-63E9-4EA4-8241-92ED1C728B10}" dt="2022-05-12T19:14:47.216" v="334" actId="21"/>
        <pc:sldMkLst>
          <pc:docMk/>
          <pc:sldMk cId="22632501" sldId="2483"/>
        </pc:sldMkLst>
        <pc:graphicFrameChg chg="modGraphic">
          <ac:chgData name="Segev, Jonathan" userId="7c67a1b0-8725-4553-8055-0888dbcaef94" providerId="ADAL" clId="{2D4054F1-63E9-4EA4-8241-92ED1C728B10}" dt="2022-05-12T19:14:47.216" v="334" actId="21"/>
          <ac:graphicFrameMkLst>
            <pc:docMk/>
            <pc:sldMk cId="22632501" sldId="2483"/>
            <ac:graphicFrameMk id="7" creationId="{F06FC33D-7879-479A-9F8C-D012993E9B91}"/>
          </ac:graphicFrameMkLst>
        </pc:graphicFrameChg>
      </pc:sldChg>
      <pc:sldChg chg="modSp mod">
        <pc:chgData name="Segev, Jonathan" userId="7c67a1b0-8725-4553-8055-0888dbcaef94" providerId="ADAL" clId="{2D4054F1-63E9-4EA4-8241-92ED1C728B10}" dt="2022-05-12T18:40:13.935" v="329" actId="20577"/>
        <pc:sldMkLst>
          <pc:docMk/>
          <pc:sldMk cId="3013777227" sldId="2484"/>
        </pc:sldMkLst>
        <pc:spChg chg="mod">
          <ac:chgData name="Segev, Jonathan" userId="7c67a1b0-8725-4553-8055-0888dbcaef94" providerId="ADAL" clId="{2D4054F1-63E9-4EA4-8241-92ED1C728B10}" dt="2022-05-12T18:40:13.935" v="329" actId="20577"/>
          <ac:spMkLst>
            <pc:docMk/>
            <pc:sldMk cId="3013777227" sldId="2484"/>
            <ac:spMk id="2" creationId="{07AF692A-7EBE-4211-A56E-200DECD5DD48}"/>
          </ac:spMkLst>
        </pc:spChg>
      </pc:sldChg>
      <pc:sldChg chg="modSp new mod">
        <pc:chgData name="Segev, Jonathan" userId="7c67a1b0-8725-4553-8055-0888dbcaef94" providerId="ADAL" clId="{2D4054F1-63E9-4EA4-8241-92ED1C728B10}" dt="2022-05-12T18:09:58.648" v="254" actId="20577"/>
        <pc:sldMkLst>
          <pc:docMk/>
          <pc:sldMk cId="2049111786" sldId="2485"/>
        </pc:sldMkLst>
        <pc:spChg chg="mod">
          <ac:chgData name="Segev, Jonathan" userId="7c67a1b0-8725-4553-8055-0888dbcaef94" providerId="ADAL" clId="{2D4054F1-63E9-4EA4-8241-92ED1C728B10}" dt="2022-05-12T18:06:58.004" v="139" actId="20577"/>
          <ac:spMkLst>
            <pc:docMk/>
            <pc:sldMk cId="2049111786" sldId="2485"/>
            <ac:spMk id="2" creationId="{638621E9-8B21-4B49-A7D6-60456FE3891D}"/>
          </ac:spMkLst>
        </pc:spChg>
        <pc:spChg chg="mod">
          <ac:chgData name="Segev, Jonathan" userId="7c67a1b0-8725-4553-8055-0888dbcaef94" providerId="ADAL" clId="{2D4054F1-63E9-4EA4-8241-92ED1C728B10}" dt="2022-05-12T18:09:58.648" v="254" actId="20577"/>
          <ac:spMkLst>
            <pc:docMk/>
            <pc:sldMk cId="2049111786" sldId="2485"/>
            <ac:spMk id="3" creationId="{6223C370-3457-4932-990D-BA10DDFFD14F}"/>
          </ac:spMkLst>
        </pc:spChg>
      </pc:sldChg>
      <pc:sldMasterChg chg="modSp mod">
        <pc:chgData name="Segev, Jonathan" userId="7c67a1b0-8725-4553-8055-0888dbcaef94" providerId="ADAL" clId="{2D4054F1-63E9-4EA4-8241-92ED1C728B10}" dt="2022-05-12T23:35:34.466" v="348" actId="20577"/>
        <pc:sldMasterMkLst>
          <pc:docMk/>
          <pc:sldMasterMk cId="0" sldId="2147483648"/>
        </pc:sldMasterMkLst>
        <pc:spChg chg="mod">
          <ac:chgData name="Segev, Jonathan" userId="7c67a1b0-8725-4553-8055-0888dbcaef94" providerId="ADAL" clId="{2D4054F1-63E9-4EA4-8241-92ED1C728B10}" dt="2022-05-12T23:35:34.466" v="348" actId="20577"/>
          <ac:spMkLst>
            <pc:docMk/>
            <pc:sldMasterMk cId="0" sldId="2147483648"/>
            <ac:spMk id="10" creationId="{00000000-0000-0000-0000-000000000000}"/>
          </ac:spMkLst>
        </pc:spChg>
      </pc:sldMasterChg>
    </pc:docChg>
  </pc:docChgLst>
  <pc:docChgLst>
    <pc:chgData name="Segev, Jonathan" userId="7c67a1b0-8725-4553-8055-0888dbcaef94" providerId="ADAL" clId="{4E685484-5B99-4013-A853-8D103DB1FE21}"/>
    <pc:docChg chg="addSld modSld modMainMaster modSection">
      <pc:chgData name="Segev, Jonathan" userId="7c67a1b0-8725-4553-8055-0888dbcaef94" providerId="ADAL" clId="{4E685484-5B99-4013-A853-8D103DB1FE21}" dt="2022-06-28T20:57:20.331" v="33" actId="20577"/>
      <pc:docMkLst>
        <pc:docMk/>
      </pc:docMkLst>
      <pc:sldChg chg="modSp mod">
        <pc:chgData name="Segev, Jonathan" userId="7c67a1b0-8725-4553-8055-0888dbcaef94" providerId="ADAL" clId="{4E685484-5B99-4013-A853-8D103DB1FE21}" dt="2022-06-28T20:55:56.360" v="1" actId="20577"/>
        <pc:sldMkLst>
          <pc:docMk/>
          <pc:sldMk cId="0" sldId="256"/>
        </pc:sldMkLst>
        <pc:spChg chg="mod">
          <ac:chgData name="Segev, Jonathan" userId="7c67a1b0-8725-4553-8055-0888dbcaef94" providerId="ADAL" clId="{4E685484-5B99-4013-A853-8D103DB1FE21}" dt="2022-06-28T20:55:56.360" v="1" actId="20577"/>
          <ac:spMkLst>
            <pc:docMk/>
            <pc:sldMk cId="0" sldId="256"/>
            <ac:spMk id="3074" creationId="{00000000-0000-0000-0000-000000000000}"/>
          </ac:spMkLst>
        </pc:spChg>
      </pc:sldChg>
      <pc:sldChg chg="modSp add mod">
        <pc:chgData name="Segev, Jonathan" userId="7c67a1b0-8725-4553-8055-0888dbcaef94" providerId="ADAL" clId="{4E685484-5B99-4013-A853-8D103DB1FE21}" dt="2022-06-28T20:57:06.143" v="32" actId="20577"/>
        <pc:sldMkLst>
          <pc:docMk/>
          <pc:sldMk cId="264601234" sldId="2490"/>
        </pc:sldMkLst>
        <pc:spChg chg="mod">
          <ac:chgData name="Segev, Jonathan" userId="7c67a1b0-8725-4553-8055-0888dbcaef94" providerId="ADAL" clId="{4E685484-5B99-4013-A853-8D103DB1FE21}" dt="2022-06-28T20:56:47.248" v="9" actId="20577"/>
          <ac:spMkLst>
            <pc:docMk/>
            <pc:sldMk cId="264601234" sldId="2490"/>
            <ac:spMk id="2" creationId="{5219D46F-A203-4C1F-BF20-821102ADBB63}"/>
          </ac:spMkLst>
        </pc:spChg>
        <pc:spChg chg="mod">
          <ac:chgData name="Segev, Jonathan" userId="7c67a1b0-8725-4553-8055-0888dbcaef94" providerId="ADAL" clId="{4E685484-5B99-4013-A853-8D103DB1FE21}" dt="2022-06-28T20:57:06.143" v="32" actId="20577"/>
          <ac:spMkLst>
            <pc:docMk/>
            <pc:sldMk cId="264601234" sldId="2490"/>
            <ac:spMk id="3" creationId="{F4D00181-D564-40D1-8CF1-809231FD3074}"/>
          </ac:spMkLst>
        </pc:spChg>
      </pc:sldChg>
      <pc:sldChg chg="add">
        <pc:chgData name="Segev, Jonathan" userId="7c67a1b0-8725-4553-8055-0888dbcaef94" providerId="ADAL" clId="{4E685484-5B99-4013-A853-8D103DB1FE21}" dt="2022-06-28T20:56:24.675" v="6"/>
        <pc:sldMkLst>
          <pc:docMk/>
          <pc:sldMk cId="4230465547" sldId="2491"/>
        </pc:sldMkLst>
      </pc:sldChg>
      <pc:sldChg chg="add">
        <pc:chgData name="Segev, Jonathan" userId="7c67a1b0-8725-4553-8055-0888dbcaef94" providerId="ADAL" clId="{4E685484-5B99-4013-A853-8D103DB1FE21}" dt="2022-06-28T20:56:24.675" v="6"/>
        <pc:sldMkLst>
          <pc:docMk/>
          <pc:sldMk cId="2549176492" sldId="2492"/>
        </pc:sldMkLst>
      </pc:sldChg>
      <pc:sldChg chg="add">
        <pc:chgData name="Segev, Jonathan" userId="7c67a1b0-8725-4553-8055-0888dbcaef94" providerId="ADAL" clId="{4E685484-5B99-4013-A853-8D103DB1FE21}" dt="2022-06-28T20:56:24.675" v="6"/>
        <pc:sldMkLst>
          <pc:docMk/>
          <pc:sldMk cId="2970137088" sldId="2493"/>
        </pc:sldMkLst>
      </pc:sldChg>
      <pc:sldChg chg="modSp add mod">
        <pc:chgData name="Segev, Jonathan" userId="7c67a1b0-8725-4553-8055-0888dbcaef94" providerId="ADAL" clId="{4E685484-5B99-4013-A853-8D103DB1FE21}" dt="2022-06-28T20:57:20.331" v="33" actId="20577"/>
        <pc:sldMkLst>
          <pc:docMk/>
          <pc:sldMk cId="1194213713" sldId="2494"/>
        </pc:sldMkLst>
        <pc:spChg chg="mod">
          <ac:chgData name="Segev, Jonathan" userId="7c67a1b0-8725-4553-8055-0888dbcaef94" providerId="ADAL" clId="{4E685484-5B99-4013-A853-8D103DB1FE21}" dt="2022-06-28T20:57:20.331" v="33" actId="20577"/>
          <ac:spMkLst>
            <pc:docMk/>
            <pc:sldMk cId="1194213713" sldId="2494"/>
            <ac:spMk id="8" creationId="{CC5B7EB9-3DEF-4981-89A9-614127FF9327}"/>
          </ac:spMkLst>
        </pc:spChg>
      </pc:sldChg>
      <pc:sldChg chg="add">
        <pc:chgData name="Segev, Jonathan" userId="7c67a1b0-8725-4553-8055-0888dbcaef94" providerId="ADAL" clId="{4E685484-5B99-4013-A853-8D103DB1FE21}" dt="2022-06-28T20:56:24.675" v="6"/>
        <pc:sldMkLst>
          <pc:docMk/>
          <pc:sldMk cId="148902090" sldId="2495"/>
        </pc:sldMkLst>
      </pc:sldChg>
      <pc:sldChg chg="add">
        <pc:chgData name="Segev, Jonathan" userId="7c67a1b0-8725-4553-8055-0888dbcaef94" providerId="ADAL" clId="{4E685484-5B99-4013-A853-8D103DB1FE21}" dt="2022-06-28T20:56:24.675" v="6"/>
        <pc:sldMkLst>
          <pc:docMk/>
          <pc:sldMk cId="3749918163" sldId="2496"/>
        </pc:sldMkLst>
      </pc:sldChg>
      <pc:sldMasterChg chg="modSp mod">
        <pc:chgData name="Segev, Jonathan" userId="7c67a1b0-8725-4553-8055-0888dbcaef94" providerId="ADAL" clId="{4E685484-5B99-4013-A853-8D103DB1FE21}" dt="2022-06-28T20:56:07.374" v="5" actId="6549"/>
        <pc:sldMasterMkLst>
          <pc:docMk/>
          <pc:sldMasterMk cId="0" sldId="2147483648"/>
        </pc:sldMasterMkLst>
        <pc:spChg chg="mod">
          <ac:chgData name="Segev, Jonathan" userId="7c67a1b0-8725-4553-8055-0888dbcaef94" providerId="ADAL" clId="{4E685484-5B99-4013-A853-8D103DB1FE21}" dt="2022-06-28T20:56:07.374" v="5"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2022-06-28</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June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22</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recirculation CID assignment (Roy Want) – as needed</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51256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2234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4551184"/>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97433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4751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4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29</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CR submissions</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July </a:t>
            </a:r>
            <a:r>
              <a:rPr lang="en-US" altLang="en-US" sz="2000" b="0" kern="0" dirty="0"/>
              <a:t>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107030</TotalTime>
  <Words>6002</Words>
  <Application>Microsoft Office PowerPoint</Application>
  <PresentationFormat>Widescreen</PresentationFormat>
  <Paragraphs>925</Paragraphs>
  <Slides>66</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June 22nd TGaz CRC Telecon</vt:lpstr>
      <vt:lpstr>Submission List for the March 23rd meeting</vt:lpstr>
      <vt:lpstr>Review Submissions</vt:lpstr>
      <vt:lpstr>Submission pipeline</vt:lpstr>
      <vt:lpstr>Scheduled TGaz CRC telecons</vt:lpstr>
      <vt:lpstr>PowerPoint Presentation</vt:lpstr>
      <vt:lpstr>PowerPoint Presentation</vt:lpstr>
      <vt:lpstr>June 29nd TGaz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2022-06-28T20:57:22Z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