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054F1-63E9-4EA4-8241-92ED1C728B10}" v="1" dt="2022-05-12T17:42:06.21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23" d="100"/>
          <a:sy n="123" d="100"/>
        </p:scale>
        <p:origin x="34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D4054F1-63E9-4EA4-8241-92ED1C728B10}"/>
    <pc:docChg chg="undo custSel addSld modSld modMainMaster modSection">
      <pc:chgData name="Segev, Jonathan" userId="7c67a1b0-8725-4553-8055-0888dbcaef94" providerId="ADAL" clId="{2D4054F1-63E9-4EA4-8241-92ED1C728B10}" dt="2022-05-12T23:35:34.466" v="348" actId="20577"/>
      <pc:docMkLst>
        <pc:docMk/>
      </pc:docMkLst>
      <pc:sldChg chg="modSp mod">
        <pc:chgData name="Segev, Jonathan" userId="7c67a1b0-8725-4553-8055-0888dbcaef94" providerId="ADAL" clId="{2D4054F1-63E9-4EA4-8241-92ED1C728B10}" dt="2022-05-12T18:06:30.185" v="116" actId="6549"/>
        <pc:sldMkLst>
          <pc:docMk/>
          <pc:sldMk cId="894051626" sldId="2376"/>
        </pc:sldMkLst>
        <pc:spChg chg="mod">
          <ac:chgData name="Segev, Jonathan" userId="7c67a1b0-8725-4553-8055-0888dbcaef94" providerId="ADAL" clId="{2D4054F1-63E9-4EA4-8241-92ED1C728B10}" dt="2022-05-12T18:06:30.185" v="116" actId="6549"/>
          <ac:spMkLst>
            <pc:docMk/>
            <pc:sldMk cId="894051626" sldId="2376"/>
            <ac:spMk id="3" creationId="{FEFA7477-838A-44F2-B338-9C1F78BF57C5}"/>
          </ac:spMkLst>
        </pc:spChg>
      </pc:sldChg>
      <pc:sldChg chg="mod">
        <pc:chgData name="Segev, Jonathan" userId="7c67a1b0-8725-4553-8055-0888dbcaef94" providerId="ADAL" clId="{2D4054F1-63E9-4EA4-8241-92ED1C728B10}" dt="2022-05-12T19:00:09.195" v="331" actId="27918"/>
        <pc:sldMkLst>
          <pc:docMk/>
          <pc:sldMk cId="2401246678" sldId="2392"/>
        </pc:sldMkLst>
      </pc:sldChg>
      <pc:sldChg chg="modSp mod">
        <pc:chgData name="Segev, Jonathan" userId="7c67a1b0-8725-4553-8055-0888dbcaef94" providerId="ADAL" clId="{2D4054F1-63E9-4EA4-8241-92ED1C728B10}" dt="2022-05-12T18:39:03.568" v="314" actId="20577"/>
        <pc:sldMkLst>
          <pc:docMk/>
          <pc:sldMk cId="1189558448" sldId="2406"/>
        </pc:sldMkLst>
        <pc:spChg chg="mod">
          <ac:chgData name="Segev, Jonathan" userId="7c67a1b0-8725-4553-8055-0888dbcaef94" providerId="ADAL" clId="{2D4054F1-63E9-4EA4-8241-92ED1C728B10}" dt="2022-05-12T18:39:03.568" v="314" actId="20577"/>
          <ac:spMkLst>
            <pc:docMk/>
            <pc:sldMk cId="1189558448" sldId="2406"/>
            <ac:spMk id="3" creationId="{00000000-0000-0000-0000-000000000000}"/>
          </ac:spMkLst>
        </pc:spChg>
        <pc:spChg chg="mod">
          <ac:chgData name="Segev, Jonathan" userId="7c67a1b0-8725-4553-8055-0888dbcaef94" providerId="ADAL" clId="{2D4054F1-63E9-4EA4-8241-92ED1C728B10}" dt="2022-05-12T17:39:08.893" v="28" actId="20577"/>
          <ac:spMkLst>
            <pc:docMk/>
            <pc:sldMk cId="1189558448" sldId="2406"/>
            <ac:spMk id="7" creationId="{EE5C1AEA-EE8D-4132-8F32-DE608C291BDA}"/>
          </ac:spMkLst>
        </pc:spChg>
      </pc:sldChg>
      <pc:sldChg chg="modSp mod">
        <pc:chgData name="Segev, Jonathan" userId="7c67a1b0-8725-4553-8055-0888dbcaef94" providerId="ADAL" clId="{2D4054F1-63E9-4EA4-8241-92ED1C728B10}" dt="2022-05-12T23:35:07.262" v="346" actId="20577"/>
        <pc:sldMkLst>
          <pc:docMk/>
          <pc:sldMk cId="2371292303" sldId="2480"/>
        </pc:sldMkLst>
        <pc:spChg chg="mod">
          <ac:chgData name="Segev, Jonathan" userId="7c67a1b0-8725-4553-8055-0888dbcaef94" providerId="ADAL" clId="{2D4054F1-63E9-4EA4-8241-92ED1C728B10}" dt="2022-05-12T23:35:07.262" v="346" actId="20577"/>
          <ac:spMkLst>
            <pc:docMk/>
            <pc:sldMk cId="2371292303" sldId="2480"/>
            <ac:spMk id="8" creationId="{CC5B7EB9-3DEF-4981-89A9-614127FF9327}"/>
          </ac:spMkLst>
        </pc:spChg>
      </pc:sldChg>
      <pc:sldChg chg="modSp mod">
        <pc:chgData name="Segev, Jonathan" userId="7c67a1b0-8725-4553-8055-0888dbcaef94" providerId="ADAL" clId="{2D4054F1-63E9-4EA4-8241-92ED1C728B10}" dt="2022-05-12T19:01:11.147" v="333" actId="108"/>
        <pc:sldMkLst>
          <pc:docMk/>
          <pc:sldMk cId="2528484984" sldId="2481"/>
        </pc:sldMkLst>
        <pc:spChg chg="mod">
          <ac:chgData name="Segev, Jonathan" userId="7c67a1b0-8725-4553-8055-0888dbcaef94" providerId="ADAL" clId="{2D4054F1-63E9-4EA4-8241-92ED1C728B10}" dt="2022-05-12T19:01:11.147" v="333" actId="108"/>
          <ac:spMkLst>
            <pc:docMk/>
            <pc:sldMk cId="2528484984" sldId="2481"/>
            <ac:spMk id="81" creationId="{44CA29C5-8E00-4249-926D-0657600C093B}"/>
          </ac:spMkLst>
        </pc:spChg>
      </pc:sldChg>
      <pc:sldChg chg="modSp mod">
        <pc:chgData name="Segev, Jonathan" userId="7c67a1b0-8725-4553-8055-0888dbcaef94" providerId="ADAL" clId="{2D4054F1-63E9-4EA4-8241-92ED1C728B10}" dt="2022-05-12T19:14:47.216" v="334" actId="21"/>
        <pc:sldMkLst>
          <pc:docMk/>
          <pc:sldMk cId="22632501" sldId="2483"/>
        </pc:sldMkLst>
        <pc:graphicFrameChg chg="modGraphic">
          <ac:chgData name="Segev, Jonathan" userId="7c67a1b0-8725-4553-8055-0888dbcaef94" providerId="ADAL" clId="{2D4054F1-63E9-4EA4-8241-92ED1C728B10}" dt="2022-05-12T19:14:47.216" v="334" actId="21"/>
          <ac:graphicFrameMkLst>
            <pc:docMk/>
            <pc:sldMk cId="22632501" sldId="2483"/>
            <ac:graphicFrameMk id="7" creationId="{F06FC33D-7879-479A-9F8C-D012993E9B91}"/>
          </ac:graphicFrameMkLst>
        </pc:graphicFrameChg>
      </pc:sldChg>
      <pc:sldChg chg="modSp mod">
        <pc:chgData name="Segev, Jonathan" userId="7c67a1b0-8725-4553-8055-0888dbcaef94" providerId="ADAL" clId="{2D4054F1-63E9-4EA4-8241-92ED1C728B10}" dt="2022-05-12T18:40:13.935" v="329" actId="20577"/>
        <pc:sldMkLst>
          <pc:docMk/>
          <pc:sldMk cId="3013777227" sldId="2484"/>
        </pc:sldMkLst>
        <pc:spChg chg="mod">
          <ac:chgData name="Segev, Jonathan" userId="7c67a1b0-8725-4553-8055-0888dbcaef94" providerId="ADAL" clId="{2D4054F1-63E9-4EA4-8241-92ED1C728B10}" dt="2022-05-12T18:40:13.935" v="329" actId="20577"/>
          <ac:spMkLst>
            <pc:docMk/>
            <pc:sldMk cId="3013777227" sldId="2484"/>
            <ac:spMk id="2" creationId="{07AF692A-7EBE-4211-A56E-200DECD5DD48}"/>
          </ac:spMkLst>
        </pc:spChg>
      </pc:sldChg>
      <pc:sldChg chg="modSp new mod">
        <pc:chgData name="Segev, Jonathan" userId="7c67a1b0-8725-4553-8055-0888dbcaef94" providerId="ADAL" clId="{2D4054F1-63E9-4EA4-8241-92ED1C728B10}" dt="2022-05-12T18:09:58.648" v="254" actId="20577"/>
        <pc:sldMkLst>
          <pc:docMk/>
          <pc:sldMk cId="2049111786" sldId="2485"/>
        </pc:sldMkLst>
        <pc:spChg chg="mod">
          <ac:chgData name="Segev, Jonathan" userId="7c67a1b0-8725-4553-8055-0888dbcaef94" providerId="ADAL" clId="{2D4054F1-63E9-4EA4-8241-92ED1C728B10}" dt="2022-05-12T18:06:58.004" v="139" actId="20577"/>
          <ac:spMkLst>
            <pc:docMk/>
            <pc:sldMk cId="2049111786" sldId="2485"/>
            <ac:spMk id="2" creationId="{638621E9-8B21-4B49-A7D6-60456FE3891D}"/>
          </ac:spMkLst>
        </pc:spChg>
        <pc:spChg chg="mod">
          <ac:chgData name="Segev, Jonathan" userId="7c67a1b0-8725-4553-8055-0888dbcaef94" providerId="ADAL" clId="{2D4054F1-63E9-4EA4-8241-92ED1C728B10}" dt="2022-05-12T18:09:58.648" v="254" actId="20577"/>
          <ac:spMkLst>
            <pc:docMk/>
            <pc:sldMk cId="2049111786" sldId="2485"/>
            <ac:spMk id="3" creationId="{6223C370-3457-4932-990D-BA10DDFFD14F}"/>
          </ac:spMkLst>
        </pc:spChg>
      </pc:sldChg>
      <pc:sldMasterChg chg="modSp mod">
        <pc:chgData name="Segev, Jonathan" userId="7c67a1b0-8725-4553-8055-0888dbcaef94" providerId="ADAL" clId="{2D4054F1-63E9-4EA4-8241-92ED1C728B10}" dt="2022-05-12T23:35:34.466" v="348" actId="20577"/>
        <pc:sldMasterMkLst>
          <pc:docMk/>
          <pc:sldMasterMk cId="0" sldId="2147483648"/>
        </pc:sldMasterMkLst>
        <pc:spChg chg="mod">
          <ac:chgData name="Segev, Jonathan" userId="7c67a1b0-8725-4553-8055-0888dbcaef94" providerId="ADAL" clId="{2D4054F1-63E9-4EA4-8241-92ED1C728B10}" dt="2022-05-12T23:35:34.466" v="348"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2022-05-12</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May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107020</TotalTime>
  <Words>5456</Words>
  <Application>Microsoft Office PowerPoint</Application>
  <PresentationFormat>Widescreen</PresentationFormat>
  <Paragraphs>796</Paragraphs>
  <Slides>52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2022-05-12T23:35:43Z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