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4" r:id="rId35"/>
    <p:sldId id="2480" r:id="rId36"/>
    <p:sldId id="2401" r:id="rId37"/>
    <p:sldId id="2481" r:id="rId38"/>
    <p:sldId id="2392" r:id="rId39"/>
    <p:sldId id="2483" r:id="rId40"/>
    <p:sldId id="2482" r:id="rId41"/>
    <p:sldId id="709" r:id="rId42"/>
    <p:sldId id="315" r:id="rId43"/>
    <p:sldId id="312" r:id="rId44"/>
    <p:sldId id="318" r:id="rId45"/>
    <p:sldId id="472" r:id="rId46"/>
    <p:sldId id="473" r:id="rId47"/>
    <p:sldId id="474" r:id="rId48"/>
    <p:sldId id="480" r:id="rId49"/>
    <p:sldId id="259" r:id="rId50"/>
    <p:sldId id="260" r:id="rId51"/>
    <p:sldId id="261"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4"/>
            <p14:sldId id="2480"/>
            <p14:sldId id="2401"/>
            <p14:sldId id="2481"/>
            <p14:sldId id="2392"/>
            <p14:sldId id="2483"/>
            <p14:sldId id="248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6098CB-F5EA-4FDE-8273-107B5B98E688}" v="51" dt="2022-05-11T19:31:56.778"/>
    <p1510:client id="{EBFAC409-8950-4BC9-9DAB-CCD4E25C2C13}" v="4" dt="2022-05-12T16:41:39.25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26" d="100"/>
          <a:sy n="126" d="100"/>
        </p:scale>
        <p:origin x="264"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2022-06-09</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15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algn="just">
              <a:spcBef>
                <a:spcPct val="20000"/>
              </a:spcBef>
              <a:buFontTx/>
              <a:buChar char="•"/>
            </a:pPr>
            <a:r>
              <a:rPr lang="en-US" sz="1600" b="0" dirty="0"/>
              <a:t>Do group CR for any remaining CIDs (as time permits/needed)</a:t>
            </a:r>
          </a:p>
          <a:p>
            <a:pPr algn="just">
              <a:spcBef>
                <a:spcPct val="20000"/>
              </a:spcBef>
              <a:buFontTx/>
              <a:buChar char="•"/>
            </a:pPr>
            <a:r>
              <a:rPr lang="en-US" sz="1600" b="0" dirty="0"/>
              <a:t>Recess for 7min to form CR DB addressing the ballot.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a:t>
            </a:r>
          </a:p>
          <a:p>
            <a:pPr algn="just">
              <a:spcBef>
                <a:spcPct val="20000"/>
              </a:spcBef>
              <a:buFontTx/>
              <a:buChar char="•"/>
            </a:pPr>
            <a:r>
              <a:rPr lang="en-US" sz="1400" b="0" kern="0" dirty="0"/>
              <a:t>Review telecon times (special order)</a:t>
            </a:r>
          </a:p>
          <a:p>
            <a:pPr algn="just">
              <a:spcBef>
                <a:spcPct val="20000"/>
              </a:spcBef>
              <a:buFontTx/>
              <a:buChar char="•"/>
            </a:pPr>
            <a:r>
              <a:rPr lang="en-US" sz="1400" b="0" kern="0" dirty="0"/>
              <a:t>Review submission pipeline (special order)</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r>
              <a:rPr lang="en-US" sz="3600" b="0" dirty="0"/>
              <a:t>Recess to form CR DB addressing the SA ballot.</a:t>
            </a:r>
          </a:p>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May	 	18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25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marL="0" indent="0"/>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0105033"/>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May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604128783"/>
              </p:ext>
            </p:extLst>
          </p:nvPr>
        </p:nvGraphicFramePr>
        <p:xfrm>
          <a:off x="695400" y="1744889"/>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106651</TotalTime>
  <Words>5451</Words>
  <Application>Microsoft Office PowerPoint</Application>
  <PresentationFormat>Widescreen</PresentationFormat>
  <Paragraphs>801</Paragraphs>
  <Slides>51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Recess</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2022-05-12T16:44:31Z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