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0" r:id="rId35"/>
    <p:sldId id="2401" r:id="rId36"/>
    <p:sldId id="2481" r:id="rId37"/>
    <p:sldId id="2392" r:id="rId38"/>
    <p:sldId id="2483" r:id="rId39"/>
    <p:sldId id="2482" r:id="rId40"/>
    <p:sldId id="709" r:id="rId41"/>
    <p:sldId id="315" r:id="rId42"/>
    <p:sldId id="312" r:id="rId43"/>
    <p:sldId id="318" r:id="rId44"/>
    <p:sldId id="472" r:id="rId45"/>
    <p:sldId id="473" r:id="rId46"/>
    <p:sldId id="474" r:id="rId47"/>
    <p:sldId id="480" r:id="rId48"/>
    <p:sldId id="259" r:id="rId49"/>
    <p:sldId id="260" r:id="rId50"/>
    <p:sldId id="261"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0"/>
            <p14:sldId id="2401"/>
            <p14:sldId id="2481"/>
            <p14:sldId id="2392"/>
            <p14:sldId id="2483"/>
            <p14:sldId id="248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6098CB-F5EA-4FDE-8273-107B5B98E688}" v="51" dt="2022-05-11T19:31:56.77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09" d="100"/>
          <a:sy n="109" d="100"/>
        </p:scale>
        <p:origin x="132"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F6EC968-35F4-4B93-874B-76B2B8E8CA44}"/>
    <pc:docChg chg="custSel modSld modMainMaster">
      <pc:chgData name="Segev, Jonathan" userId="7c67a1b0-8725-4553-8055-0888dbcaef94" providerId="ADAL" clId="{5F6EC968-35F4-4B93-874B-76B2B8E8CA44}" dt="2022-05-10T18:02:59.145" v="494" actId="20577"/>
      <pc:docMkLst>
        <pc:docMk/>
      </pc:docMkLst>
      <pc:sldChg chg="modSp mod">
        <pc:chgData name="Segev, Jonathan" userId="7c67a1b0-8725-4553-8055-0888dbcaef94" providerId="ADAL" clId="{5F6EC968-35F4-4B93-874B-76B2B8E8CA44}" dt="2022-05-10T17:55:11.473" v="442" actId="2161"/>
        <pc:sldMkLst>
          <pc:docMk/>
          <pc:sldMk cId="1606978152" sldId="345"/>
        </pc:sldMkLst>
        <pc:graphicFrameChg chg="mod modGraphic">
          <ac:chgData name="Segev, Jonathan" userId="7c67a1b0-8725-4553-8055-0888dbcaef94" providerId="ADAL" clId="{5F6EC968-35F4-4B93-874B-76B2B8E8CA44}" dt="2022-05-10T17:55:11.473" v="442" actId="2161"/>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F6EC968-35F4-4B93-874B-76B2B8E8CA44}" dt="2022-05-10T17:41:56.523" v="32" actId="20577"/>
        <pc:sldMkLst>
          <pc:docMk/>
          <pc:sldMk cId="4011216508" sldId="569"/>
        </pc:sldMkLst>
        <pc:spChg chg="mod">
          <ac:chgData name="Segev, Jonathan" userId="7c67a1b0-8725-4553-8055-0888dbcaef94" providerId="ADAL" clId="{5F6EC968-35F4-4B93-874B-76B2B8E8CA44}" dt="2022-05-10T17:41:56.523" v="32" actId="20577"/>
          <ac:spMkLst>
            <pc:docMk/>
            <pc:sldMk cId="4011216508" sldId="569"/>
            <ac:spMk id="3" creationId="{00000000-0000-0000-0000-000000000000}"/>
          </ac:spMkLst>
        </pc:spChg>
      </pc:sldChg>
      <pc:sldChg chg="modSp mod">
        <pc:chgData name="Segev, Jonathan" userId="7c67a1b0-8725-4553-8055-0888dbcaef94" providerId="ADAL" clId="{5F6EC968-35F4-4B93-874B-76B2B8E8CA44}" dt="2022-05-10T18:02:59.145" v="494" actId="20577"/>
        <pc:sldMkLst>
          <pc:docMk/>
          <pc:sldMk cId="2279493781" sldId="690"/>
        </pc:sldMkLst>
        <pc:spChg chg="mod">
          <ac:chgData name="Segev, Jonathan" userId="7c67a1b0-8725-4553-8055-0888dbcaef94" providerId="ADAL" clId="{5F6EC968-35F4-4B93-874B-76B2B8E8CA44}" dt="2022-05-10T17:47:58.414" v="161" actId="5793"/>
          <ac:spMkLst>
            <pc:docMk/>
            <pc:sldMk cId="2279493781" sldId="690"/>
            <ac:spMk id="2" creationId="{00000000-0000-0000-0000-000000000000}"/>
          </ac:spMkLst>
        </pc:spChg>
        <pc:spChg chg="mod">
          <ac:chgData name="Segev, Jonathan" userId="7c67a1b0-8725-4553-8055-0888dbcaef94" providerId="ADAL" clId="{5F6EC968-35F4-4B93-874B-76B2B8E8CA44}" dt="2022-05-10T18:02:59.145" v="494" actId="20577"/>
          <ac:spMkLst>
            <pc:docMk/>
            <pc:sldMk cId="2279493781" sldId="690"/>
            <ac:spMk id="3" creationId="{00000000-0000-0000-0000-000000000000}"/>
          </ac:spMkLst>
        </pc:spChg>
      </pc:sldChg>
      <pc:sldChg chg="modSp">
        <pc:chgData name="Segev, Jonathan" userId="7c67a1b0-8725-4553-8055-0888dbcaef94" providerId="ADAL" clId="{5F6EC968-35F4-4B93-874B-76B2B8E8CA44}" dt="2022-05-10T17:55:21.964" v="443"/>
        <pc:sldMkLst>
          <pc:docMk/>
          <pc:sldMk cId="3473345634" sldId="694"/>
        </pc:sldMkLst>
        <pc:graphicFrameChg chg="mod">
          <ac:chgData name="Segev, Jonathan" userId="7c67a1b0-8725-4553-8055-0888dbcaef94" providerId="ADAL" clId="{5F6EC968-35F4-4B93-874B-76B2B8E8CA44}" dt="2022-05-10T17:55:21.964" v="443"/>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F6EC968-35F4-4B93-874B-76B2B8E8CA44}" dt="2022-05-10T17:32:10.351" v="9" actId="6549"/>
        <pc:sldMkLst>
          <pc:docMk/>
          <pc:sldMk cId="1968720319" sldId="2366"/>
        </pc:sldMkLst>
        <pc:spChg chg="mod">
          <ac:chgData name="Segev, Jonathan" userId="7c67a1b0-8725-4553-8055-0888dbcaef94" providerId="ADAL" clId="{5F6EC968-35F4-4B93-874B-76B2B8E8CA44}" dt="2022-05-10T17:32:10.351" v="9" actId="6549"/>
          <ac:spMkLst>
            <pc:docMk/>
            <pc:sldMk cId="1968720319" sldId="2366"/>
            <ac:spMk id="3" creationId="{00000000-0000-0000-0000-000000000000}"/>
          </ac:spMkLst>
        </pc:spChg>
      </pc:sldChg>
      <pc:sldMasterChg chg="modSp mod">
        <pc:chgData name="Segev, Jonathan" userId="7c67a1b0-8725-4553-8055-0888dbcaef94" providerId="ADAL" clId="{5F6EC968-35F4-4B93-874B-76B2B8E8CA44}" dt="2022-05-10T17:31:40.107" v="1" actId="20577"/>
        <pc:sldMasterMkLst>
          <pc:docMk/>
          <pc:sldMasterMk cId="0" sldId="2147483648"/>
        </pc:sldMasterMkLst>
        <pc:spChg chg="mod">
          <ac:chgData name="Segev, Jonathan" userId="7c67a1b0-8725-4553-8055-0888dbcaef94" providerId="ADAL" clId="{5F6EC968-35F4-4B93-874B-76B2B8E8CA44}" dt="2022-05-10T17:31:40.107" v="1" actId="20577"/>
          <ac:spMkLst>
            <pc:docMk/>
            <pc:sldMasterMk cId="0" sldId="2147483648"/>
            <ac:spMk id="10" creationId="{00000000-0000-0000-0000-000000000000}"/>
          </ac:spMkLst>
        </pc:spChg>
      </pc:sldMasterChg>
    </pc:docChg>
  </pc:docChgLst>
  <pc:docChgLst>
    <pc:chgData name="Segev, Jonathan" userId="7c67a1b0-8725-4553-8055-0888dbcaef94" providerId="ADAL" clId="{8B6098CB-F5EA-4FDE-8273-107B5B98E688}"/>
    <pc:docChg chg="undo redo custSel addSld delSld modSld modMainMaster modSection">
      <pc:chgData name="Segev, Jonathan" userId="7c67a1b0-8725-4553-8055-0888dbcaef94" providerId="ADAL" clId="{8B6098CB-F5EA-4FDE-8273-107B5B98E688}" dt="2022-05-11T19:31:58.515" v="1207" actId="2161"/>
      <pc:docMkLst>
        <pc:docMk/>
      </pc:docMkLst>
      <pc:sldChg chg="del">
        <pc:chgData name="Segev, Jonathan" userId="7c67a1b0-8725-4553-8055-0888dbcaef94" providerId="ADAL" clId="{8B6098CB-F5EA-4FDE-8273-107B5B98E688}" dt="2022-05-11T16:43:37.135" v="4" actId="47"/>
        <pc:sldMkLst>
          <pc:docMk/>
          <pc:sldMk cId="392818440" sldId="686"/>
        </pc:sldMkLst>
      </pc:sldChg>
      <pc:sldChg chg="del">
        <pc:chgData name="Segev, Jonathan" userId="7c67a1b0-8725-4553-8055-0888dbcaef94" providerId="ADAL" clId="{8B6098CB-F5EA-4FDE-8273-107B5B98E688}" dt="2022-05-11T17:30:21.206" v="260" actId="47"/>
        <pc:sldMkLst>
          <pc:docMk/>
          <pc:sldMk cId="4018548384" sldId="687"/>
        </pc:sldMkLst>
      </pc:sldChg>
      <pc:sldChg chg="del">
        <pc:chgData name="Segev, Jonathan" userId="7c67a1b0-8725-4553-8055-0888dbcaef94" providerId="ADAL" clId="{8B6098CB-F5EA-4FDE-8273-107B5B98E688}" dt="2022-05-11T17:30:16.809" v="259" actId="47"/>
        <pc:sldMkLst>
          <pc:docMk/>
          <pc:sldMk cId="1226202540" sldId="688"/>
        </pc:sldMkLst>
      </pc:sldChg>
      <pc:sldChg chg="del">
        <pc:chgData name="Segev, Jonathan" userId="7c67a1b0-8725-4553-8055-0888dbcaef94" providerId="ADAL" clId="{8B6098CB-F5EA-4FDE-8273-107B5B98E688}" dt="2022-05-11T16:43:35.537" v="3" actId="47"/>
        <pc:sldMkLst>
          <pc:docMk/>
          <pc:sldMk cId="4056642371" sldId="2372"/>
        </pc:sldMkLst>
      </pc:sldChg>
      <pc:sldChg chg="del">
        <pc:chgData name="Segev, Jonathan" userId="7c67a1b0-8725-4553-8055-0888dbcaef94" providerId="ADAL" clId="{8B6098CB-F5EA-4FDE-8273-107B5B98E688}" dt="2022-05-11T17:30:25.695" v="261" actId="47"/>
        <pc:sldMkLst>
          <pc:docMk/>
          <pc:sldMk cId="1570543943" sldId="2375"/>
        </pc:sldMkLst>
      </pc:sldChg>
      <pc:sldChg chg="del">
        <pc:chgData name="Segev, Jonathan" userId="7c67a1b0-8725-4553-8055-0888dbcaef94" providerId="ADAL" clId="{8B6098CB-F5EA-4FDE-8273-107B5B98E688}" dt="2022-05-11T17:50:21.456" v="303" actId="47"/>
        <pc:sldMkLst>
          <pc:docMk/>
          <pc:sldMk cId="340587028" sldId="2391"/>
        </pc:sldMkLst>
      </pc:sldChg>
      <pc:sldChg chg="modSp mod">
        <pc:chgData name="Segev, Jonathan" userId="7c67a1b0-8725-4553-8055-0888dbcaef94" providerId="ADAL" clId="{8B6098CB-F5EA-4FDE-8273-107B5B98E688}" dt="2022-05-11T18:05:56.943" v="780" actId="313"/>
        <pc:sldMkLst>
          <pc:docMk/>
          <pc:sldMk cId="2401246678" sldId="2392"/>
        </pc:sldMkLst>
        <pc:spChg chg="mod">
          <ac:chgData name="Segev, Jonathan" userId="7c67a1b0-8725-4553-8055-0888dbcaef94" providerId="ADAL" clId="{8B6098CB-F5EA-4FDE-8273-107B5B98E688}" dt="2022-05-11T18:02:54.493" v="522" actId="6549"/>
          <ac:spMkLst>
            <pc:docMk/>
            <pc:sldMk cId="2401246678" sldId="2392"/>
            <ac:spMk id="2" creationId="{E93E8C48-D0FE-45AE-A892-200CA7D54BC4}"/>
          </ac:spMkLst>
        </pc:spChg>
        <pc:spChg chg="mod">
          <ac:chgData name="Segev, Jonathan" userId="7c67a1b0-8725-4553-8055-0888dbcaef94" providerId="ADAL" clId="{8B6098CB-F5EA-4FDE-8273-107B5B98E688}" dt="2022-05-11T18:05:56.943" v="780" actId="313"/>
          <ac:spMkLst>
            <pc:docMk/>
            <pc:sldMk cId="2401246678" sldId="2392"/>
            <ac:spMk id="3" creationId="{F4989200-2622-46AD-AE0D-4E2448C695E7}"/>
          </ac:spMkLst>
        </pc:spChg>
      </pc:sldChg>
      <pc:sldChg chg="modSp del mod">
        <pc:chgData name="Segev, Jonathan" userId="7c67a1b0-8725-4553-8055-0888dbcaef94" providerId="ADAL" clId="{8B6098CB-F5EA-4FDE-8273-107B5B98E688}" dt="2022-05-11T17:49:59.706" v="302" actId="47"/>
        <pc:sldMkLst>
          <pc:docMk/>
          <pc:sldMk cId="2220088644" sldId="2400"/>
        </pc:sldMkLst>
        <pc:spChg chg="mod">
          <ac:chgData name="Segev, Jonathan" userId="7c67a1b0-8725-4553-8055-0888dbcaef94" providerId="ADAL" clId="{8B6098CB-F5EA-4FDE-8273-107B5B98E688}" dt="2022-05-11T17:46:24.447" v="300" actId="20577"/>
          <ac:spMkLst>
            <pc:docMk/>
            <pc:sldMk cId="2220088644" sldId="2400"/>
            <ac:spMk id="8" creationId="{CC5B7EB9-3DEF-4981-89A9-614127FF9327}"/>
          </ac:spMkLst>
        </pc:spChg>
      </pc:sldChg>
      <pc:sldChg chg="modSp mod">
        <pc:chgData name="Segev, Jonathan" userId="7c67a1b0-8725-4553-8055-0888dbcaef94" providerId="ADAL" clId="{8B6098CB-F5EA-4FDE-8273-107B5B98E688}" dt="2022-05-11T17:51:42.844" v="453" actId="207"/>
        <pc:sldMkLst>
          <pc:docMk/>
          <pc:sldMk cId="692434562" sldId="2401"/>
        </pc:sldMkLst>
        <pc:spChg chg="mod">
          <ac:chgData name="Segev, Jonathan" userId="7c67a1b0-8725-4553-8055-0888dbcaef94" providerId="ADAL" clId="{8B6098CB-F5EA-4FDE-8273-107B5B98E688}" dt="2022-05-11T17:50:30.470" v="322" actId="20577"/>
          <ac:spMkLst>
            <pc:docMk/>
            <pc:sldMk cId="692434562" sldId="2401"/>
            <ac:spMk id="2" creationId="{5BD7ACE6-6DCA-4289-A6C3-C9482F00E40C}"/>
          </ac:spMkLst>
        </pc:spChg>
        <pc:spChg chg="mod">
          <ac:chgData name="Segev, Jonathan" userId="7c67a1b0-8725-4553-8055-0888dbcaef94" providerId="ADAL" clId="{8B6098CB-F5EA-4FDE-8273-107B5B98E688}" dt="2022-05-11T17:51:42.844" v="453" actId="207"/>
          <ac:spMkLst>
            <pc:docMk/>
            <pc:sldMk cId="692434562" sldId="2401"/>
            <ac:spMk id="62" creationId="{F189F3FD-6129-4603-BD90-34EE40265A10}"/>
          </ac:spMkLst>
        </pc:spChg>
        <pc:cxnChg chg="mod">
          <ac:chgData name="Segev, Jonathan" userId="7c67a1b0-8725-4553-8055-0888dbcaef94" providerId="ADAL" clId="{8B6098CB-F5EA-4FDE-8273-107B5B98E688}" dt="2022-05-11T17:50:54.941" v="336" actId="14100"/>
          <ac:cxnSpMkLst>
            <pc:docMk/>
            <pc:sldMk cId="692434562" sldId="2401"/>
            <ac:cxnSpMk id="77" creationId="{388D557F-C8D9-4F40-9778-B21A431955B5}"/>
          </ac:cxnSpMkLst>
        </pc:cxnChg>
      </pc:sldChg>
      <pc:sldChg chg="addSp modSp add mod">
        <pc:chgData name="Segev, Jonathan" userId="7c67a1b0-8725-4553-8055-0888dbcaef94" providerId="ADAL" clId="{8B6098CB-F5EA-4FDE-8273-107B5B98E688}" dt="2022-05-11T19:30:25.824" v="1164" actId="20577"/>
        <pc:sldMkLst>
          <pc:docMk/>
          <pc:sldMk cId="1189558448" sldId="2406"/>
        </pc:sldMkLst>
        <pc:spChg chg="mod">
          <ac:chgData name="Segev, Jonathan" userId="7c67a1b0-8725-4553-8055-0888dbcaef94" providerId="ADAL" clId="{8B6098CB-F5EA-4FDE-8273-107B5B98E688}" dt="2022-05-11T19:29:45.067" v="1101" actId="20577"/>
          <ac:spMkLst>
            <pc:docMk/>
            <pc:sldMk cId="1189558448" sldId="2406"/>
            <ac:spMk id="3" creationId="{00000000-0000-0000-0000-000000000000}"/>
          </ac:spMkLst>
        </pc:spChg>
        <pc:spChg chg="add mod">
          <ac:chgData name="Segev, Jonathan" userId="7c67a1b0-8725-4553-8055-0888dbcaef94" providerId="ADAL" clId="{8B6098CB-F5EA-4FDE-8273-107B5B98E688}" dt="2022-05-11T19:30:25.824" v="1164" actId="20577"/>
          <ac:spMkLst>
            <pc:docMk/>
            <pc:sldMk cId="1189558448" sldId="2406"/>
            <ac:spMk id="7" creationId="{EE5C1AEA-EE8D-4132-8F32-DE608C291BDA}"/>
          </ac:spMkLst>
        </pc:spChg>
      </pc:sldChg>
      <pc:sldChg chg="modSp add mod">
        <pc:chgData name="Segev, Jonathan" userId="7c67a1b0-8725-4553-8055-0888dbcaef94" providerId="ADAL" clId="{8B6098CB-F5EA-4FDE-8273-107B5B98E688}" dt="2022-05-11T19:24:35.268" v="798" actId="14734"/>
        <pc:sldMkLst>
          <pc:docMk/>
          <pc:sldMk cId="4216691091" sldId="2407"/>
        </pc:sldMkLst>
        <pc:graphicFrameChg chg="mod modGraphic">
          <ac:chgData name="Segev, Jonathan" userId="7c67a1b0-8725-4553-8055-0888dbcaef94" providerId="ADAL" clId="{8B6098CB-F5EA-4FDE-8273-107B5B98E688}" dt="2022-05-11T19:24:35.268" v="798" actId="14734"/>
          <ac:graphicFrameMkLst>
            <pc:docMk/>
            <pc:sldMk cId="4216691091" sldId="2407"/>
            <ac:graphicFrameMk id="7" creationId="{00000000-0000-0000-0000-000000000000}"/>
          </ac:graphicFrameMkLst>
        </pc:graphicFrameChg>
      </pc:sldChg>
      <pc:sldChg chg="add">
        <pc:chgData name="Segev, Jonathan" userId="7c67a1b0-8725-4553-8055-0888dbcaef94" providerId="ADAL" clId="{8B6098CB-F5EA-4FDE-8273-107B5B98E688}" dt="2022-05-11T17:49:56.980" v="301"/>
        <pc:sldMkLst>
          <pc:docMk/>
          <pc:sldMk cId="2371292303" sldId="2480"/>
        </pc:sldMkLst>
      </pc:sldChg>
      <pc:sldChg chg="modSp add mod">
        <pc:chgData name="Segev, Jonathan" userId="7c67a1b0-8725-4553-8055-0888dbcaef94" providerId="ADAL" clId="{8B6098CB-F5EA-4FDE-8273-107B5B98E688}" dt="2022-05-11T18:00:00.619" v="511" actId="20577"/>
        <pc:sldMkLst>
          <pc:docMk/>
          <pc:sldMk cId="2528484984" sldId="2481"/>
        </pc:sldMkLst>
        <pc:spChg chg="mod">
          <ac:chgData name="Segev, Jonathan" userId="7c67a1b0-8725-4553-8055-0888dbcaef94" providerId="ADAL" clId="{8B6098CB-F5EA-4FDE-8273-107B5B98E688}" dt="2022-05-11T18:00:00.619" v="511" actId="20577"/>
          <ac:spMkLst>
            <pc:docMk/>
            <pc:sldMk cId="2528484984" sldId="2481"/>
            <ac:spMk id="2" creationId="{5BD7ACE6-6DCA-4289-A6C3-C9482F00E40C}"/>
          </ac:spMkLst>
        </pc:spChg>
        <pc:spChg chg="mod">
          <ac:chgData name="Segev, Jonathan" userId="7c67a1b0-8725-4553-8055-0888dbcaef94" providerId="ADAL" clId="{8B6098CB-F5EA-4FDE-8273-107B5B98E688}" dt="2022-05-11T17:53:56.279" v="483" actId="1038"/>
          <ac:spMkLst>
            <pc:docMk/>
            <pc:sldMk cId="2528484984" sldId="2481"/>
            <ac:spMk id="57" creationId="{08DFF385-B3BA-4F57-B2DB-7FD6710F4712}"/>
          </ac:spMkLst>
        </pc:spChg>
        <pc:spChg chg="mod">
          <ac:chgData name="Segev, Jonathan" userId="7c67a1b0-8725-4553-8055-0888dbcaef94" providerId="ADAL" clId="{8B6098CB-F5EA-4FDE-8273-107B5B98E688}" dt="2022-05-11T17:53:56.279" v="483" actId="1038"/>
          <ac:spMkLst>
            <pc:docMk/>
            <pc:sldMk cId="2528484984" sldId="2481"/>
            <ac:spMk id="58" creationId="{0287B46E-F3EB-4637-A598-2AA899FDFB1A}"/>
          </ac:spMkLst>
        </pc:spChg>
        <pc:spChg chg="mod">
          <ac:chgData name="Segev, Jonathan" userId="7c67a1b0-8725-4553-8055-0888dbcaef94" providerId="ADAL" clId="{8B6098CB-F5EA-4FDE-8273-107B5B98E688}" dt="2022-05-11T17:52:46.662" v="456" actId="14100"/>
          <ac:spMkLst>
            <pc:docMk/>
            <pc:sldMk cId="2528484984" sldId="2481"/>
            <ac:spMk id="60" creationId="{FD33245F-738D-4A9E-A0BE-275B0E0AF06F}"/>
          </ac:spMkLst>
        </pc:spChg>
        <pc:spChg chg="mod">
          <ac:chgData name="Segev, Jonathan" userId="7c67a1b0-8725-4553-8055-0888dbcaef94" providerId="ADAL" clId="{8B6098CB-F5EA-4FDE-8273-107B5B98E688}" dt="2022-05-11T17:54:47.069" v="491" actId="14100"/>
          <ac:spMkLst>
            <pc:docMk/>
            <pc:sldMk cId="2528484984" sldId="2481"/>
            <ac:spMk id="64" creationId="{CD36405E-90BF-45E7-AC89-B570D2A750BB}"/>
          </ac:spMkLst>
        </pc:spChg>
        <pc:spChg chg="mod">
          <ac:chgData name="Segev, Jonathan" userId="7c67a1b0-8725-4553-8055-0888dbcaef94" providerId="ADAL" clId="{8B6098CB-F5EA-4FDE-8273-107B5B98E688}" dt="2022-05-11T17:53:36.471" v="474" actId="20577"/>
          <ac:spMkLst>
            <pc:docMk/>
            <pc:sldMk cId="2528484984" sldId="2481"/>
            <ac:spMk id="69" creationId="{9D6A0D72-2F1D-4790-A0EE-3F24598FC8EB}"/>
          </ac:spMkLst>
        </pc:spChg>
        <pc:spChg chg="mod">
          <ac:chgData name="Segev, Jonathan" userId="7c67a1b0-8725-4553-8055-0888dbcaef94" providerId="ADAL" clId="{8B6098CB-F5EA-4FDE-8273-107B5B98E688}" dt="2022-05-11T17:52:53.277" v="458" actId="1037"/>
          <ac:spMkLst>
            <pc:docMk/>
            <pc:sldMk cId="2528484984" sldId="2481"/>
            <ac:spMk id="75" creationId="{F3F0F16B-8C38-4782-9610-2B73C4C8F47B}"/>
          </ac:spMkLst>
        </pc:spChg>
        <pc:spChg chg="mod">
          <ac:chgData name="Segev, Jonathan" userId="7c67a1b0-8725-4553-8055-0888dbcaef94" providerId="ADAL" clId="{8B6098CB-F5EA-4FDE-8273-107B5B98E688}" dt="2022-05-11T17:54:03.412" v="486" actId="1037"/>
          <ac:spMkLst>
            <pc:docMk/>
            <pc:sldMk cId="2528484984" sldId="2481"/>
            <ac:spMk id="76" creationId="{DCA555C3-88D6-42A7-9EDC-EF210EB2056C}"/>
          </ac:spMkLst>
        </pc:spChg>
        <pc:spChg chg="mod">
          <ac:chgData name="Segev, Jonathan" userId="7c67a1b0-8725-4553-8055-0888dbcaef94" providerId="ADAL" clId="{8B6098CB-F5EA-4FDE-8273-107B5B98E688}" dt="2022-05-11T17:54:15.856" v="489" actId="1037"/>
          <ac:spMkLst>
            <pc:docMk/>
            <pc:sldMk cId="2528484984" sldId="2481"/>
            <ac:spMk id="79" creationId="{7DAFFC53-4722-42F5-9C4A-207E7BBE4CE0}"/>
          </ac:spMkLst>
        </pc:spChg>
        <pc:spChg chg="mod">
          <ac:chgData name="Segev, Jonathan" userId="7c67a1b0-8725-4553-8055-0888dbcaef94" providerId="ADAL" clId="{8B6098CB-F5EA-4FDE-8273-107B5B98E688}" dt="2022-05-11T17:54:15.856" v="489" actId="1037"/>
          <ac:spMkLst>
            <pc:docMk/>
            <pc:sldMk cId="2528484984" sldId="2481"/>
            <ac:spMk id="82" creationId="{0021E4CD-C176-4214-9FCD-C369DA8D9103}"/>
          </ac:spMkLst>
        </pc:spChg>
        <pc:spChg chg="mod">
          <ac:chgData name="Segev, Jonathan" userId="7c67a1b0-8725-4553-8055-0888dbcaef94" providerId="ADAL" clId="{8B6098CB-F5EA-4FDE-8273-107B5B98E688}" dt="2022-05-11T17:53:44.039" v="479" actId="1038"/>
          <ac:spMkLst>
            <pc:docMk/>
            <pc:sldMk cId="2528484984" sldId="2481"/>
            <ac:spMk id="83" creationId="{96924D86-4214-43EB-93EC-8C86D3268B69}"/>
          </ac:spMkLst>
        </pc:spChg>
        <pc:cxnChg chg="mod">
          <ac:chgData name="Segev, Jonathan" userId="7c67a1b0-8725-4553-8055-0888dbcaef94" providerId="ADAL" clId="{8B6098CB-F5EA-4FDE-8273-107B5B98E688}" dt="2022-05-11T17:55:02.037" v="494" actId="1037"/>
          <ac:cxnSpMkLst>
            <pc:docMk/>
            <pc:sldMk cId="2528484984" sldId="2481"/>
            <ac:cxnSpMk id="77" creationId="{388D557F-C8D9-4F40-9778-B21A431955B5}"/>
          </ac:cxnSpMkLst>
        </pc:cxnChg>
      </pc:sldChg>
      <pc:sldChg chg="modSp new mod">
        <pc:chgData name="Segev, Jonathan" userId="7c67a1b0-8725-4553-8055-0888dbcaef94" providerId="ADAL" clId="{8B6098CB-F5EA-4FDE-8273-107B5B98E688}" dt="2022-05-11T19:27:52.083" v="985" actId="20577"/>
        <pc:sldMkLst>
          <pc:docMk/>
          <pc:sldMk cId="551094876" sldId="2482"/>
        </pc:sldMkLst>
        <pc:spChg chg="mod">
          <ac:chgData name="Segev, Jonathan" userId="7c67a1b0-8725-4553-8055-0888dbcaef94" providerId="ADAL" clId="{8B6098CB-F5EA-4FDE-8273-107B5B98E688}" dt="2022-05-11T19:27:52.083" v="985" actId="20577"/>
          <ac:spMkLst>
            <pc:docMk/>
            <pc:sldMk cId="551094876" sldId="2482"/>
            <ac:spMk id="2" creationId="{7C1C8DB8-A7C3-481D-A934-539D317BB55F}"/>
          </ac:spMkLst>
        </pc:spChg>
      </pc:sldChg>
      <pc:sldChg chg="addSp delSp modSp new mod">
        <pc:chgData name="Segev, Jonathan" userId="7c67a1b0-8725-4553-8055-0888dbcaef94" providerId="ADAL" clId="{8B6098CB-F5EA-4FDE-8273-107B5B98E688}" dt="2022-05-11T19:31:58.515" v="1207" actId="2161"/>
        <pc:sldMkLst>
          <pc:docMk/>
          <pc:sldMk cId="22632501" sldId="2483"/>
        </pc:sldMkLst>
        <pc:spChg chg="mod">
          <ac:chgData name="Segev, Jonathan" userId="7c67a1b0-8725-4553-8055-0888dbcaef94" providerId="ADAL" clId="{8B6098CB-F5EA-4FDE-8273-107B5B98E688}" dt="2022-05-11T19:30:50.301" v="1191" actId="20577"/>
          <ac:spMkLst>
            <pc:docMk/>
            <pc:sldMk cId="22632501" sldId="2483"/>
            <ac:spMk id="2" creationId="{C0070315-BB65-42CD-99F1-5A63DB660E0B}"/>
          </ac:spMkLst>
        </pc:spChg>
        <pc:spChg chg="del">
          <ac:chgData name="Segev, Jonathan" userId="7c67a1b0-8725-4553-8055-0888dbcaef94" providerId="ADAL" clId="{8B6098CB-F5EA-4FDE-8273-107B5B98E688}" dt="2022-05-11T19:30:53.007" v="1192" actId="478"/>
          <ac:spMkLst>
            <pc:docMk/>
            <pc:sldMk cId="22632501" sldId="2483"/>
            <ac:spMk id="3" creationId="{E430AD6C-769B-4821-9584-916CB2038837}"/>
          </ac:spMkLst>
        </pc:spChg>
        <pc:graphicFrameChg chg="add mod modGraphic">
          <ac:chgData name="Segev, Jonathan" userId="7c67a1b0-8725-4553-8055-0888dbcaef94" providerId="ADAL" clId="{8B6098CB-F5EA-4FDE-8273-107B5B98E688}" dt="2022-05-11T19:31:58.515" v="1207" actId="2161"/>
          <ac:graphicFrameMkLst>
            <pc:docMk/>
            <pc:sldMk cId="22632501" sldId="2483"/>
            <ac:graphicFrameMk id="7" creationId="{F06FC33D-7879-479A-9F8C-D012993E9B91}"/>
          </ac:graphicFrameMkLst>
        </pc:graphicFrameChg>
      </pc:sldChg>
      <pc:sldMasterChg chg="modSp mod">
        <pc:chgData name="Segev, Jonathan" userId="7c67a1b0-8725-4553-8055-0888dbcaef94" providerId="ADAL" clId="{8B6098CB-F5EA-4FDE-8273-107B5B98E688}" dt="2022-05-11T16:42:59.457" v="1" actId="20577"/>
        <pc:sldMasterMkLst>
          <pc:docMk/>
          <pc:sldMasterMk cId="0" sldId="2147483648"/>
        </pc:sldMasterMkLst>
        <pc:spChg chg="mod">
          <ac:chgData name="Segev, Jonathan" userId="7c67a1b0-8725-4553-8055-0888dbcaef94" providerId="ADAL" clId="{8B6098CB-F5EA-4FDE-8273-107B5B98E688}" dt="2022-05-11T16:42:59.457"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2022-06-09</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30682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 ready for motion </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a:t>
            </a:r>
          </a:p>
          <a:p>
            <a:pPr lvl="1" algn="just">
              <a:spcBef>
                <a:spcPct val="20000"/>
              </a:spcBef>
              <a:buFontTx/>
              <a:buChar char="•"/>
            </a:pPr>
            <a:r>
              <a:rPr lang="en-US" sz="1400" dirty="0"/>
              <a:t>11-22-?? </a:t>
            </a:r>
            <a:r>
              <a:rPr lang="en-US" sz="1400" kern="1200" dirty="0">
                <a:solidFill>
                  <a:schemeClr val="dk1"/>
                </a:solidFill>
                <a:cs typeface="+mn-cs"/>
              </a:rPr>
              <a:t>CR sab1 CID 7217 (Tianyu Wu) – 15min</a:t>
            </a:r>
          </a:p>
          <a:p>
            <a:pPr lvl="1" algn="just">
              <a:spcBef>
                <a:spcPct val="20000"/>
              </a:spcBef>
              <a:buFontTx/>
              <a:buChar char="•"/>
            </a:pPr>
            <a:r>
              <a:rPr lang="en-US" sz="1400" b="0" dirty="0"/>
              <a:t>11-22-??? Comment Resolution SA1 - CID 7300  (Niranjan Grandhe) – 15 min</a:t>
            </a:r>
          </a:p>
          <a:p>
            <a:pPr algn="just">
              <a:spcBef>
                <a:spcPct val="20000"/>
              </a:spcBef>
              <a:buFontTx/>
              <a:buChar char="•"/>
            </a:pPr>
            <a:r>
              <a:rPr lang="en-US" sz="1600" b="0" dirty="0"/>
              <a:t>Do group CR for any remaining CIDs (as time permits)</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6600056" y="1560288"/>
            <a:ext cx="5256584"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600" b="0" kern="0" dirty="0"/>
              <a:t>Review TG progress during the week. (special order)</a:t>
            </a:r>
          </a:p>
          <a:p>
            <a:pPr algn="just">
              <a:spcBef>
                <a:spcPct val="20000"/>
              </a:spcBef>
              <a:buFontTx/>
              <a:buChar char="•"/>
            </a:pPr>
            <a:r>
              <a:rPr lang="en-US" sz="1600" b="0" kern="0" dirty="0"/>
              <a:t>Review telecon times (special order)</a:t>
            </a:r>
          </a:p>
          <a:p>
            <a:pPr algn="just">
              <a:spcBef>
                <a:spcPct val="20000"/>
              </a:spcBef>
              <a:buFontTx/>
              <a:buChar char="•"/>
            </a:pPr>
            <a:r>
              <a:rPr lang="en-US" sz="1600" b="0" kern="0" dirty="0"/>
              <a:t>Review submission pipeline (special order)</a:t>
            </a:r>
          </a:p>
          <a:p>
            <a:pPr algn="just">
              <a:spcBef>
                <a:spcPct val="20000"/>
              </a:spcBef>
              <a:buFontTx/>
              <a:buChar char="•"/>
            </a:pPr>
            <a:r>
              <a:rPr lang="en-US" sz="1600" b="0" kern="0" dirty="0"/>
              <a:t>11-22-696 </a:t>
            </a:r>
            <a:r>
              <a:rPr lang="en-US" sz="1600" b="0" kern="1200" dirty="0">
                <a:solidFill>
                  <a:schemeClr val="dk1"/>
                </a:solidFill>
              </a:rPr>
              <a:t>Comment resolution SA1 TXVECTOR (Christian Berger) – 25min (as time permits)</a:t>
            </a:r>
          </a:p>
          <a:p>
            <a:pPr algn="just">
              <a:spcBef>
                <a:spcPct val="20000"/>
              </a:spcBef>
              <a:buFontTx/>
              <a:buChar char="•"/>
            </a:pPr>
            <a:r>
              <a:rPr lang="en-US" sz="1600" b="0" kern="0" dirty="0" err="1"/>
              <a:t>AoB</a:t>
            </a:r>
            <a:endParaRPr lang="en-US" sz="1600" b="0" kern="0" dirty="0"/>
          </a:p>
          <a:p>
            <a:pPr algn="just">
              <a:spcBef>
                <a:spcPct val="20000"/>
              </a:spcBef>
              <a:buFontTx/>
              <a:buChar char="•"/>
            </a:pPr>
            <a:r>
              <a:rPr lang="en-US" sz="1600" b="0" kern="0" dirty="0"/>
              <a:t>Adjourn</a:t>
            </a:r>
            <a:endParaRPr lang="en-US" sz="12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9091501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May	 	18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25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marL="0" indent="0"/>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0105033"/>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May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604128783"/>
              </p:ext>
            </p:extLst>
          </p:nvPr>
        </p:nvGraphicFramePr>
        <p:xfrm>
          <a:off x="695400" y="1744889"/>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105617</TotalTime>
  <Words>5406</Words>
  <Application>Microsoft Office PowerPoint</Application>
  <PresentationFormat>Widescreen</PresentationFormat>
  <Paragraphs>794</Paragraphs>
  <Slides>50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10th </vt:lpstr>
      <vt:lpstr>Submission List for the May 10th meeting</vt:lpstr>
      <vt:lpstr>Review Submissions</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2022-05-11T19:32:01Z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