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2406" r:id="rId32"/>
    <p:sldId id="2407" r:id="rId33"/>
    <p:sldId id="2376" r:id="rId34"/>
    <p:sldId id="2480" r:id="rId35"/>
    <p:sldId id="2401" r:id="rId36"/>
    <p:sldId id="2481" r:id="rId37"/>
    <p:sldId id="2392" r:id="rId38"/>
    <p:sldId id="2483" r:id="rId39"/>
    <p:sldId id="2482" r:id="rId40"/>
    <p:sldId id="709" r:id="rId41"/>
    <p:sldId id="315" r:id="rId42"/>
    <p:sldId id="312" r:id="rId43"/>
    <p:sldId id="318" r:id="rId44"/>
    <p:sldId id="472" r:id="rId45"/>
    <p:sldId id="473" r:id="rId46"/>
    <p:sldId id="474" r:id="rId47"/>
    <p:sldId id="480" r:id="rId48"/>
    <p:sldId id="259" r:id="rId49"/>
    <p:sldId id="260" r:id="rId50"/>
    <p:sldId id="261"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2406"/>
            <p14:sldId id="2407"/>
            <p14:sldId id="2376"/>
            <p14:sldId id="2480"/>
            <p14:sldId id="2401"/>
            <p14:sldId id="2481"/>
            <p14:sldId id="2392"/>
            <p14:sldId id="2483"/>
            <p14:sldId id="248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6098CB-F5EA-4FDE-8273-107B5B98E688}" v="51" dt="2022-05-11T19:31:56.77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09" d="100"/>
          <a:sy n="109" d="100"/>
        </p:scale>
        <p:origin x="132"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F6EC968-35F4-4B93-874B-76B2B8E8CA44}"/>
    <pc:docChg chg="custSel modSld modMainMaster">
      <pc:chgData name="Segev, Jonathan" userId="7c67a1b0-8725-4553-8055-0888dbcaef94" providerId="ADAL" clId="{5F6EC968-35F4-4B93-874B-76B2B8E8CA44}" dt="2022-05-10T18:02:59.145" v="494" actId="20577"/>
      <pc:docMkLst>
        <pc:docMk/>
      </pc:docMkLst>
      <pc:sldChg chg="modSp mod">
        <pc:chgData name="Segev, Jonathan" userId="7c67a1b0-8725-4553-8055-0888dbcaef94" providerId="ADAL" clId="{5F6EC968-35F4-4B93-874B-76B2B8E8CA44}" dt="2022-05-10T17:55:11.473" v="442" actId="2161"/>
        <pc:sldMkLst>
          <pc:docMk/>
          <pc:sldMk cId="1606978152" sldId="345"/>
        </pc:sldMkLst>
        <pc:graphicFrameChg chg="mod modGraphic">
          <ac:chgData name="Segev, Jonathan" userId="7c67a1b0-8725-4553-8055-0888dbcaef94" providerId="ADAL" clId="{5F6EC968-35F4-4B93-874B-76B2B8E8CA44}" dt="2022-05-10T17:55:11.473" v="442" actId="2161"/>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F6EC968-35F4-4B93-874B-76B2B8E8CA44}" dt="2022-05-10T17:41:56.523" v="32" actId="20577"/>
        <pc:sldMkLst>
          <pc:docMk/>
          <pc:sldMk cId="4011216508" sldId="569"/>
        </pc:sldMkLst>
        <pc:spChg chg="mod">
          <ac:chgData name="Segev, Jonathan" userId="7c67a1b0-8725-4553-8055-0888dbcaef94" providerId="ADAL" clId="{5F6EC968-35F4-4B93-874B-76B2B8E8CA44}" dt="2022-05-10T17:41:56.523" v="32" actId="20577"/>
          <ac:spMkLst>
            <pc:docMk/>
            <pc:sldMk cId="4011216508" sldId="569"/>
            <ac:spMk id="3" creationId="{00000000-0000-0000-0000-000000000000}"/>
          </ac:spMkLst>
        </pc:spChg>
      </pc:sldChg>
      <pc:sldChg chg="modSp mod">
        <pc:chgData name="Segev, Jonathan" userId="7c67a1b0-8725-4553-8055-0888dbcaef94" providerId="ADAL" clId="{5F6EC968-35F4-4B93-874B-76B2B8E8CA44}" dt="2022-05-10T18:02:59.145" v="494" actId="20577"/>
        <pc:sldMkLst>
          <pc:docMk/>
          <pc:sldMk cId="2279493781" sldId="690"/>
        </pc:sldMkLst>
        <pc:spChg chg="mod">
          <ac:chgData name="Segev, Jonathan" userId="7c67a1b0-8725-4553-8055-0888dbcaef94" providerId="ADAL" clId="{5F6EC968-35F4-4B93-874B-76B2B8E8CA44}" dt="2022-05-10T17:47:58.414" v="161" actId="5793"/>
          <ac:spMkLst>
            <pc:docMk/>
            <pc:sldMk cId="2279493781" sldId="690"/>
            <ac:spMk id="2" creationId="{00000000-0000-0000-0000-000000000000}"/>
          </ac:spMkLst>
        </pc:spChg>
        <pc:spChg chg="mod">
          <ac:chgData name="Segev, Jonathan" userId="7c67a1b0-8725-4553-8055-0888dbcaef94" providerId="ADAL" clId="{5F6EC968-35F4-4B93-874B-76B2B8E8CA44}" dt="2022-05-10T18:02:59.145" v="494" actId="20577"/>
          <ac:spMkLst>
            <pc:docMk/>
            <pc:sldMk cId="2279493781" sldId="690"/>
            <ac:spMk id="3" creationId="{00000000-0000-0000-0000-000000000000}"/>
          </ac:spMkLst>
        </pc:spChg>
      </pc:sldChg>
      <pc:sldChg chg="modSp">
        <pc:chgData name="Segev, Jonathan" userId="7c67a1b0-8725-4553-8055-0888dbcaef94" providerId="ADAL" clId="{5F6EC968-35F4-4B93-874B-76B2B8E8CA44}" dt="2022-05-10T17:55:21.964" v="443"/>
        <pc:sldMkLst>
          <pc:docMk/>
          <pc:sldMk cId="3473345634" sldId="694"/>
        </pc:sldMkLst>
        <pc:graphicFrameChg chg="mod">
          <ac:chgData name="Segev, Jonathan" userId="7c67a1b0-8725-4553-8055-0888dbcaef94" providerId="ADAL" clId="{5F6EC968-35F4-4B93-874B-76B2B8E8CA44}" dt="2022-05-10T17:55:21.964" v="443"/>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F6EC968-35F4-4B93-874B-76B2B8E8CA44}" dt="2022-05-10T17:32:10.351" v="9" actId="6549"/>
        <pc:sldMkLst>
          <pc:docMk/>
          <pc:sldMk cId="1968720319" sldId="2366"/>
        </pc:sldMkLst>
        <pc:spChg chg="mod">
          <ac:chgData name="Segev, Jonathan" userId="7c67a1b0-8725-4553-8055-0888dbcaef94" providerId="ADAL" clId="{5F6EC968-35F4-4B93-874B-76B2B8E8CA44}" dt="2022-05-10T17:32:10.351" v="9" actId="6549"/>
          <ac:spMkLst>
            <pc:docMk/>
            <pc:sldMk cId="1968720319" sldId="2366"/>
            <ac:spMk id="3" creationId="{00000000-0000-0000-0000-000000000000}"/>
          </ac:spMkLst>
        </pc:spChg>
      </pc:sldChg>
      <pc:sldMasterChg chg="modSp mod">
        <pc:chgData name="Segev, Jonathan" userId="7c67a1b0-8725-4553-8055-0888dbcaef94" providerId="ADAL" clId="{5F6EC968-35F4-4B93-874B-76B2B8E8CA44}" dt="2022-05-10T17:31:40.107" v="1" actId="20577"/>
        <pc:sldMasterMkLst>
          <pc:docMk/>
          <pc:sldMasterMk cId="0" sldId="2147483648"/>
        </pc:sldMasterMkLst>
        <pc:spChg chg="mod">
          <ac:chgData name="Segev, Jonathan" userId="7c67a1b0-8725-4553-8055-0888dbcaef94" providerId="ADAL" clId="{5F6EC968-35F4-4B93-874B-76B2B8E8CA44}" dt="2022-05-10T17:31:40.107" v="1" actId="20577"/>
          <ac:spMkLst>
            <pc:docMk/>
            <pc:sldMasterMk cId="0" sldId="2147483648"/>
            <ac:spMk id="10" creationId="{00000000-0000-0000-0000-000000000000}"/>
          </ac:spMkLst>
        </pc:spChg>
      </pc:sldMasterChg>
    </pc:docChg>
  </pc:docChgLst>
  <pc:docChgLst>
    <pc:chgData name="Segev, Jonathan" userId="7c67a1b0-8725-4553-8055-0888dbcaef94" providerId="ADAL" clId="{8B6098CB-F5EA-4FDE-8273-107B5B98E688}"/>
    <pc:docChg chg="undo redo custSel addSld delSld modSld modMainMaster modSection">
      <pc:chgData name="Segev, Jonathan" userId="7c67a1b0-8725-4553-8055-0888dbcaef94" providerId="ADAL" clId="{8B6098CB-F5EA-4FDE-8273-107B5B98E688}" dt="2022-05-11T19:31:58.515" v="1207" actId="2161"/>
      <pc:docMkLst>
        <pc:docMk/>
      </pc:docMkLst>
      <pc:sldChg chg="del">
        <pc:chgData name="Segev, Jonathan" userId="7c67a1b0-8725-4553-8055-0888dbcaef94" providerId="ADAL" clId="{8B6098CB-F5EA-4FDE-8273-107B5B98E688}" dt="2022-05-11T16:43:37.135" v="4" actId="47"/>
        <pc:sldMkLst>
          <pc:docMk/>
          <pc:sldMk cId="392818440" sldId="686"/>
        </pc:sldMkLst>
      </pc:sldChg>
      <pc:sldChg chg="del">
        <pc:chgData name="Segev, Jonathan" userId="7c67a1b0-8725-4553-8055-0888dbcaef94" providerId="ADAL" clId="{8B6098CB-F5EA-4FDE-8273-107B5B98E688}" dt="2022-05-11T17:30:21.206" v="260" actId="47"/>
        <pc:sldMkLst>
          <pc:docMk/>
          <pc:sldMk cId="4018548384" sldId="687"/>
        </pc:sldMkLst>
      </pc:sldChg>
      <pc:sldChg chg="del">
        <pc:chgData name="Segev, Jonathan" userId="7c67a1b0-8725-4553-8055-0888dbcaef94" providerId="ADAL" clId="{8B6098CB-F5EA-4FDE-8273-107B5B98E688}" dt="2022-05-11T17:30:16.809" v="259" actId="47"/>
        <pc:sldMkLst>
          <pc:docMk/>
          <pc:sldMk cId="1226202540" sldId="688"/>
        </pc:sldMkLst>
      </pc:sldChg>
      <pc:sldChg chg="del">
        <pc:chgData name="Segev, Jonathan" userId="7c67a1b0-8725-4553-8055-0888dbcaef94" providerId="ADAL" clId="{8B6098CB-F5EA-4FDE-8273-107B5B98E688}" dt="2022-05-11T16:43:35.537" v="3" actId="47"/>
        <pc:sldMkLst>
          <pc:docMk/>
          <pc:sldMk cId="4056642371" sldId="2372"/>
        </pc:sldMkLst>
      </pc:sldChg>
      <pc:sldChg chg="del">
        <pc:chgData name="Segev, Jonathan" userId="7c67a1b0-8725-4553-8055-0888dbcaef94" providerId="ADAL" clId="{8B6098CB-F5EA-4FDE-8273-107B5B98E688}" dt="2022-05-11T17:30:25.695" v="261" actId="47"/>
        <pc:sldMkLst>
          <pc:docMk/>
          <pc:sldMk cId="1570543943" sldId="2375"/>
        </pc:sldMkLst>
      </pc:sldChg>
      <pc:sldChg chg="del">
        <pc:chgData name="Segev, Jonathan" userId="7c67a1b0-8725-4553-8055-0888dbcaef94" providerId="ADAL" clId="{8B6098CB-F5EA-4FDE-8273-107B5B98E688}" dt="2022-05-11T17:50:21.456" v="303" actId="47"/>
        <pc:sldMkLst>
          <pc:docMk/>
          <pc:sldMk cId="340587028" sldId="2391"/>
        </pc:sldMkLst>
      </pc:sldChg>
      <pc:sldChg chg="modSp mod">
        <pc:chgData name="Segev, Jonathan" userId="7c67a1b0-8725-4553-8055-0888dbcaef94" providerId="ADAL" clId="{8B6098CB-F5EA-4FDE-8273-107B5B98E688}" dt="2022-05-11T18:05:56.943" v="780" actId="313"/>
        <pc:sldMkLst>
          <pc:docMk/>
          <pc:sldMk cId="2401246678" sldId="2392"/>
        </pc:sldMkLst>
        <pc:spChg chg="mod">
          <ac:chgData name="Segev, Jonathan" userId="7c67a1b0-8725-4553-8055-0888dbcaef94" providerId="ADAL" clId="{8B6098CB-F5EA-4FDE-8273-107B5B98E688}" dt="2022-05-11T18:02:54.493" v="522" actId="6549"/>
          <ac:spMkLst>
            <pc:docMk/>
            <pc:sldMk cId="2401246678" sldId="2392"/>
            <ac:spMk id="2" creationId="{E93E8C48-D0FE-45AE-A892-200CA7D54BC4}"/>
          </ac:spMkLst>
        </pc:spChg>
        <pc:spChg chg="mod">
          <ac:chgData name="Segev, Jonathan" userId="7c67a1b0-8725-4553-8055-0888dbcaef94" providerId="ADAL" clId="{8B6098CB-F5EA-4FDE-8273-107B5B98E688}" dt="2022-05-11T18:05:56.943" v="780" actId="313"/>
          <ac:spMkLst>
            <pc:docMk/>
            <pc:sldMk cId="2401246678" sldId="2392"/>
            <ac:spMk id="3" creationId="{F4989200-2622-46AD-AE0D-4E2448C695E7}"/>
          </ac:spMkLst>
        </pc:spChg>
      </pc:sldChg>
      <pc:sldChg chg="modSp del mod">
        <pc:chgData name="Segev, Jonathan" userId="7c67a1b0-8725-4553-8055-0888dbcaef94" providerId="ADAL" clId="{8B6098CB-F5EA-4FDE-8273-107B5B98E688}" dt="2022-05-11T17:49:59.706" v="302" actId="47"/>
        <pc:sldMkLst>
          <pc:docMk/>
          <pc:sldMk cId="2220088644" sldId="2400"/>
        </pc:sldMkLst>
        <pc:spChg chg="mod">
          <ac:chgData name="Segev, Jonathan" userId="7c67a1b0-8725-4553-8055-0888dbcaef94" providerId="ADAL" clId="{8B6098CB-F5EA-4FDE-8273-107B5B98E688}" dt="2022-05-11T17:46:24.447" v="300" actId="20577"/>
          <ac:spMkLst>
            <pc:docMk/>
            <pc:sldMk cId="2220088644" sldId="2400"/>
            <ac:spMk id="8" creationId="{CC5B7EB9-3DEF-4981-89A9-614127FF9327}"/>
          </ac:spMkLst>
        </pc:spChg>
      </pc:sldChg>
      <pc:sldChg chg="modSp mod">
        <pc:chgData name="Segev, Jonathan" userId="7c67a1b0-8725-4553-8055-0888dbcaef94" providerId="ADAL" clId="{8B6098CB-F5EA-4FDE-8273-107B5B98E688}" dt="2022-05-11T17:51:42.844" v="453" actId="207"/>
        <pc:sldMkLst>
          <pc:docMk/>
          <pc:sldMk cId="692434562" sldId="2401"/>
        </pc:sldMkLst>
        <pc:spChg chg="mod">
          <ac:chgData name="Segev, Jonathan" userId="7c67a1b0-8725-4553-8055-0888dbcaef94" providerId="ADAL" clId="{8B6098CB-F5EA-4FDE-8273-107B5B98E688}" dt="2022-05-11T17:50:30.470" v="322" actId="20577"/>
          <ac:spMkLst>
            <pc:docMk/>
            <pc:sldMk cId="692434562" sldId="2401"/>
            <ac:spMk id="2" creationId="{5BD7ACE6-6DCA-4289-A6C3-C9482F00E40C}"/>
          </ac:spMkLst>
        </pc:spChg>
        <pc:spChg chg="mod">
          <ac:chgData name="Segev, Jonathan" userId="7c67a1b0-8725-4553-8055-0888dbcaef94" providerId="ADAL" clId="{8B6098CB-F5EA-4FDE-8273-107B5B98E688}" dt="2022-05-11T17:51:42.844" v="453" actId="207"/>
          <ac:spMkLst>
            <pc:docMk/>
            <pc:sldMk cId="692434562" sldId="2401"/>
            <ac:spMk id="62" creationId="{F189F3FD-6129-4603-BD90-34EE40265A10}"/>
          </ac:spMkLst>
        </pc:spChg>
        <pc:cxnChg chg="mod">
          <ac:chgData name="Segev, Jonathan" userId="7c67a1b0-8725-4553-8055-0888dbcaef94" providerId="ADAL" clId="{8B6098CB-F5EA-4FDE-8273-107B5B98E688}" dt="2022-05-11T17:50:54.941" v="336" actId="14100"/>
          <ac:cxnSpMkLst>
            <pc:docMk/>
            <pc:sldMk cId="692434562" sldId="2401"/>
            <ac:cxnSpMk id="77" creationId="{388D557F-C8D9-4F40-9778-B21A431955B5}"/>
          </ac:cxnSpMkLst>
        </pc:cxnChg>
      </pc:sldChg>
      <pc:sldChg chg="addSp modSp add mod">
        <pc:chgData name="Segev, Jonathan" userId="7c67a1b0-8725-4553-8055-0888dbcaef94" providerId="ADAL" clId="{8B6098CB-F5EA-4FDE-8273-107B5B98E688}" dt="2022-05-11T19:30:25.824" v="1164" actId="20577"/>
        <pc:sldMkLst>
          <pc:docMk/>
          <pc:sldMk cId="1189558448" sldId="2406"/>
        </pc:sldMkLst>
        <pc:spChg chg="mod">
          <ac:chgData name="Segev, Jonathan" userId="7c67a1b0-8725-4553-8055-0888dbcaef94" providerId="ADAL" clId="{8B6098CB-F5EA-4FDE-8273-107B5B98E688}" dt="2022-05-11T19:29:45.067" v="1101" actId="20577"/>
          <ac:spMkLst>
            <pc:docMk/>
            <pc:sldMk cId="1189558448" sldId="2406"/>
            <ac:spMk id="3" creationId="{00000000-0000-0000-0000-000000000000}"/>
          </ac:spMkLst>
        </pc:spChg>
        <pc:spChg chg="add mod">
          <ac:chgData name="Segev, Jonathan" userId="7c67a1b0-8725-4553-8055-0888dbcaef94" providerId="ADAL" clId="{8B6098CB-F5EA-4FDE-8273-107B5B98E688}" dt="2022-05-11T19:30:25.824" v="1164" actId="20577"/>
          <ac:spMkLst>
            <pc:docMk/>
            <pc:sldMk cId="1189558448" sldId="2406"/>
            <ac:spMk id="7" creationId="{EE5C1AEA-EE8D-4132-8F32-DE608C291BDA}"/>
          </ac:spMkLst>
        </pc:spChg>
      </pc:sldChg>
      <pc:sldChg chg="modSp add mod">
        <pc:chgData name="Segev, Jonathan" userId="7c67a1b0-8725-4553-8055-0888dbcaef94" providerId="ADAL" clId="{8B6098CB-F5EA-4FDE-8273-107B5B98E688}" dt="2022-05-11T19:24:35.268" v="798" actId="14734"/>
        <pc:sldMkLst>
          <pc:docMk/>
          <pc:sldMk cId="4216691091" sldId="2407"/>
        </pc:sldMkLst>
        <pc:graphicFrameChg chg="mod modGraphic">
          <ac:chgData name="Segev, Jonathan" userId="7c67a1b0-8725-4553-8055-0888dbcaef94" providerId="ADAL" clId="{8B6098CB-F5EA-4FDE-8273-107B5B98E688}" dt="2022-05-11T19:24:35.268" v="798" actId="14734"/>
          <ac:graphicFrameMkLst>
            <pc:docMk/>
            <pc:sldMk cId="4216691091" sldId="2407"/>
            <ac:graphicFrameMk id="7" creationId="{00000000-0000-0000-0000-000000000000}"/>
          </ac:graphicFrameMkLst>
        </pc:graphicFrameChg>
      </pc:sldChg>
      <pc:sldChg chg="add">
        <pc:chgData name="Segev, Jonathan" userId="7c67a1b0-8725-4553-8055-0888dbcaef94" providerId="ADAL" clId="{8B6098CB-F5EA-4FDE-8273-107B5B98E688}" dt="2022-05-11T17:49:56.980" v="301"/>
        <pc:sldMkLst>
          <pc:docMk/>
          <pc:sldMk cId="2371292303" sldId="2480"/>
        </pc:sldMkLst>
      </pc:sldChg>
      <pc:sldChg chg="modSp add mod">
        <pc:chgData name="Segev, Jonathan" userId="7c67a1b0-8725-4553-8055-0888dbcaef94" providerId="ADAL" clId="{8B6098CB-F5EA-4FDE-8273-107B5B98E688}" dt="2022-05-11T18:00:00.619" v="511" actId="20577"/>
        <pc:sldMkLst>
          <pc:docMk/>
          <pc:sldMk cId="2528484984" sldId="2481"/>
        </pc:sldMkLst>
        <pc:spChg chg="mod">
          <ac:chgData name="Segev, Jonathan" userId="7c67a1b0-8725-4553-8055-0888dbcaef94" providerId="ADAL" clId="{8B6098CB-F5EA-4FDE-8273-107B5B98E688}" dt="2022-05-11T18:00:00.619" v="511" actId="20577"/>
          <ac:spMkLst>
            <pc:docMk/>
            <pc:sldMk cId="2528484984" sldId="2481"/>
            <ac:spMk id="2" creationId="{5BD7ACE6-6DCA-4289-A6C3-C9482F00E40C}"/>
          </ac:spMkLst>
        </pc:spChg>
        <pc:spChg chg="mod">
          <ac:chgData name="Segev, Jonathan" userId="7c67a1b0-8725-4553-8055-0888dbcaef94" providerId="ADAL" clId="{8B6098CB-F5EA-4FDE-8273-107B5B98E688}" dt="2022-05-11T17:53:56.279" v="483" actId="1038"/>
          <ac:spMkLst>
            <pc:docMk/>
            <pc:sldMk cId="2528484984" sldId="2481"/>
            <ac:spMk id="57" creationId="{08DFF385-B3BA-4F57-B2DB-7FD6710F4712}"/>
          </ac:spMkLst>
        </pc:spChg>
        <pc:spChg chg="mod">
          <ac:chgData name="Segev, Jonathan" userId="7c67a1b0-8725-4553-8055-0888dbcaef94" providerId="ADAL" clId="{8B6098CB-F5EA-4FDE-8273-107B5B98E688}" dt="2022-05-11T17:53:56.279" v="483" actId="1038"/>
          <ac:spMkLst>
            <pc:docMk/>
            <pc:sldMk cId="2528484984" sldId="2481"/>
            <ac:spMk id="58" creationId="{0287B46E-F3EB-4637-A598-2AA899FDFB1A}"/>
          </ac:spMkLst>
        </pc:spChg>
        <pc:spChg chg="mod">
          <ac:chgData name="Segev, Jonathan" userId="7c67a1b0-8725-4553-8055-0888dbcaef94" providerId="ADAL" clId="{8B6098CB-F5EA-4FDE-8273-107B5B98E688}" dt="2022-05-11T17:52:46.662" v="456" actId="14100"/>
          <ac:spMkLst>
            <pc:docMk/>
            <pc:sldMk cId="2528484984" sldId="2481"/>
            <ac:spMk id="60" creationId="{FD33245F-738D-4A9E-A0BE-275B0E0AF06F}"/>
          </ac:spMkLst>
        </pc:spChg>
        <pc:spChg chg="mod">
          <ac:chgData name="Segev, Jonathan" userId="7c67a1b0-8725-4553-8055-0888dbcaef94" providerId="ADAL" clId="{8B6098CB-F5EA-4FDE-8273-107B5B98E688}" dt="2022-05-11T17:54:47.069" v="491" actId="14100"/>
          <ac:spMkLst>
            <pc:docMk/>
            <pc:sldMk cId="2528484984" sldId="2481"/>
            <ac:spMk id="64" creationId="{CD36405E-90BF-45E7-AC89-B570D2A750BB}"/>
          </ac:spMkLst>
        </pc:spChg>
        <pc:spChg chg="mod">
          <ac:chgData name="Segev, Jonathan" userId="7c67a1b0-8725-4553-8055-0888dbcaef94" providerId="ADAL" clId="{8B6098CB-F5EA-4FDE-8273-107B5B98E688}" dt="2022-05-11T17:53:36.471" v="474" actId="20577"/>
          <ac:spMkLst>
            <pc:docMk/>
            <pc:sldMk cId="2528484984" sldId="2481"/>
            <ac:spMk id="69" creationId="{9D6A0D72-2F1D-4790-A0EE-3F24598FC8EB}"/>
          </ac:spMkLst>
        </pc:spChg>
        <pc:spChg chg="mod">
          <ac:chgData name="Segev, Jonathan" userId="7c67a1b0-8725-4553-8055-0888dbcaef94" providerId="ADAL" clId="{8B6098CB-F5EA-4FDE-8273-107B5B98E688}" dt="2022-05-11T17:52:53.277" v="458" actId="1037"/>
          <ac:spMkLst>
            <pc:docMk/>
            <pc:sldMk cId="2528484984" sldId="2481"/>
            <ac:spMk id="75" creationId="{F3F0F16B-8C38-4782-9610-2B73C4C8F47B}"/>
          </ac:spMkLst>
        </pc:spChg>
        <pc:spChg chg="mod">
          <ac:chgData name="Segev, Jonathan" userId="7c67a1b0-8725-4553-8055-0888dbcaef94" providerId="ADAL" clId="{8B6098CB-F5EA-4FDE-8273-107B5B98E688}" dt="2022-05-11T17:54:03.412" v="486" actId="1037"/>
          <ac:spMkLst>
            <pc:docMk/>
            <pc:sldMk cId="2528484984" sldId="2481"/>
            <ac:spMk id="76" creationId="{DCA555C3-88D6-42A7-9EDC-EF210EB2056C}"/>
          </ac:spMkLst>
        </pc:spChg>
        <pc:spChg chg="mod">
          <ac:chgData name="Segev, Jonathan" userId="7c67a1b0-8725-4553-8055-0888dbcaef94" providerId="ADAL" clId="{8B6098CB-F5EA-4FDE-8273-107B5B98E688}" dt="2022-05-11T17:54:15.856" v="489" actId="1037"/>
          <ac:spMkLst>
            <pc:docMk/>
            <pc:sldMk cId="2528484984" sldId="2481"/>
            <ac:spMk id="79" creationId="{7DAFFC53-4722-42F5-9C4A-207E7BBE4CE0}"/>
          </ac:spMkLst>
        </pc:spChg>
        <pc:spChg chg="mod">
          <ac:chgData name="Segev, Jonathan" userId="7c67a1b0-8725-4553-8055-0888dbcaef94" providerId="ADAL" clId="{8B6098CB-F5EA-4FDE-8273-107B5B98E688}" dt="2022-05-11T17:54:15.856" v="489" actId="1037"/>
          <ac:spMkLst>
            <pc:docMk/>
            <pc:sldMk cId="2528484984" sldId="2481"/>
            <ac:spMk id="82" creationId="{0021E4CD-C176-4214-9FCD-C369DA8D9103}"/>
          </ac:spMkLst>
        </pc:spChg>
        <pc:spChg chg="mod">
          <ac:chgData name="Segev, Jonathan" userId="7c67a1b0-8725-4553-8055-0888dbcaef94" providerId="ADAL" clId="{8B6098CB-F5EA-4FDE-8273-107B5B98E688}" dt="2022-05-11T17:53:44.039" v="479" actId="1038"/>
          <ac:spMkLst>
            <pc:docMk/>
            <pc:sldMk cId="2528484984" sldId="2481"/>
            <ac:spMk id="83" creationId="{96924D86-4214-43EB-93EC-8C86D3268B69}"/>
          </ac:spMkLst>
        </pc:spChg>
        <pc:cxnChg chg="mod">
          <ac:chgData name="Segev, Jonathan" userId="7c67a1b0-8725-4553-8055-0888dbcaef94" providerId="ADAL" clId="{8B6098CB-F5EA-4FDE-8273-107B5B98E688}" dt="2022-05-11T17:55:02.037" v="494" actId="1037"/>
          <ac:cxnSpMkLst>
            <pc:docMk/>
            <pc:sldMk cId="2528484984" sldId="2481"/>
            <ac:cxnSpMk id="77" creationId="{388D557F-C8D9-4F40-9778-B21A431955B5}"/>
          </ac:cxnSpMkLst>
        </pc:cxnChg>
      </pc:sldChg>
      <pc:sldChg chg="modSp new mod">
        <pc:chgData name="Segev, Jonathan" userId="7c67a1b0-8725-4553-8055-0888dbcaef94" providerId="ADAL" clId="{8B6098CB-F5EA-4FDE-8273-107B5B98E688}" dt="2022-05-11T19:27:52.083" v="985" actId="20577"/>
        <pc:sldMkLst>
          <pc:docMk/>
          <pc:sldMk cId="551094876" sldId="2482"/>
        </pc:sldMkLst>
        <pc:spChg chg="mod">
          <ac:chgData name="Segev, Jonathan" userId="7c67a1b0-8725-4553-8055-0888dbcaef94" providerId="ADAL" clId="{8B6098CB-F5EA-4FDE-8273-107B5B98E688}" dt="2022-05-11T19:27:52.083" v="985" actId="20577"/>
          <ac:spMkLst>
            <pc:docMk/>
            <pc:sldMk cId="551094876" sldId="2482"/>
            <ac:spMk id="2" creationId="{7C1C8DB8-A7C3-481D-A934-539D317BB55F}"/>
          </ac:spMkLst>
        </pc:spChg>
      </pc:sldChg>
      <pc:sldChg chg="addSp delSp modSp new mod">
        <pc:chgData name="Segev, Jonathan" userId="7c67a1b0-8725-4553-8055-0888dbcaef94" providerId="ADAL" clId="{8B6098CB-F5EA-4FDE-8273-107B5B98E688}" dt="2022-05-11T19:31:58.515" v="1207" actId="2161"/>
        <pc:sldMkLst>
          <pc:docMk/>
          <pc:sldMk cId="22632501" sldId="2483"/>
        </pc:sldMkLst>
        <pc:spChg chg="mod">
          <ac:chgData name="Segev, Jonathan" userId="7c67a1b0-8725-4553-8055-0888dbcaef94" providerId="ADAL" clId="{8B6098CB-F5EA-4FDE-8273-107B5B98E688}" dt="2022-05-11T19:30:50.301" v="1191" actId="20577"/>
          <ac:spMkLst>
            <pc:docMk/>
            <pc:sldMk cId="22632501" sldId="2483"/>
            <ac:spMk id="2" creationId="{C0070315-BB65-42CD-99F1-5A63DB660E0B}"/>
          </ac:spMkLst>
        </pc:spChg>
        <pc:spChg chg="del">
          <ac:chgData name="Segev, Jonathan" userId="7c67a1b0-8725-4553-8055-0888dbcaef94" providerId="ADAL" clId="{8B6098CB-F5EA-4FDE-8273-107B5B98E688}" dt="2022-05-11T19:30:53.007" v="1192" actId="478"/>
          <ac:spMkLst>
            <pc:docMk/>
            <pc:sldMk cId="22632501" sldId="2483"/>
            <ac:spMk id="3" creationId="{E430AD6C-769B-4821-9584-916CB2038837}"/>
          </ac:spMkLst>
        </pc:spChg>
        <pc:graphicFrameChg chg="add mod modGraphic">
          <ac:chgData name="Segev, Jonathan" userId="7c67a1b0-8725-4553-8055-0888dbcaef94" providerId="ADAL" clId="{8B6098CB-F5EA-4FDE-8273-107B5B98E688}" dt="2022-05-11T19:31:58.515" v="1207" actId="2161"/>
          <ac:graphicFrameMkLst>
            <pc:docMk/>
            <pc:sldMk cId="22632501" sldId="2483"/>
            <ac:graphicFrameMk id="7" creationId="{F06FC33D-7879-479A-9F8C-D012993E9B91}"/>
          </ac:graphicFrameMkLst>
        </pc:graphicFrameChg>
      </pc:sldChg>
      <pc:sldMasterChg chg="modSp mod">
        <pc:chgData name="Segev, Jonathan" userId="7c67a1b0-8725-4553-8055-0888dbcaef94" providerId="ADAL" clId="{8B6098CB-F5EA-4FDE-8273-107B5B98E688}" dt="2022-05-11T16:42:59.457" v="1" actId="20577"/>
        <pc:sldMasterMkLst>
          <pc:docMk/>
          <pc:sldMasterMk cId="0" sldId="2147483648"/>
        </pc:sldMasterMkLst>
        <pc:spChg chg="mod">
          <ac:chgData name="Segev, Jonathan" userId="7c67a1b0-8725-4553-8055-0888dbcaef94" providerId="ADAL" clId="{8B6098CB-F5EA-4FDE-8273-107B5B98E688}" dt="2022-05-11T16:42:59.457"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164</c:v>
                </c:pt>
                <c:pt idx="1">
                  <c:v>6</c:v>
                </c:pt>
                <c:pt idx="2">
                  <c:v>192</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824050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2022-06-09</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dirty="0"/>
              <a:t>TG Vice chair and secretary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113377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11-22-198</a:t>
                      </a:r>
                    </a:p>
                  </a:txBody>
                  <a:tcPr marT="45712" marB="45712"/>
                </a:tc>
                <a:tc>
                  <a:txBody>
                    <a:bodyPr/>
                    <a:lstStyle/>
                    <a:p>
                      <a:r>
                        <a:rPr lang="en-US" sz="1400" dirty="0"/>
                        <a:t>Roy Want</a:t>
                      </a:r>
                    </a:p>
                  </a:txBody>
                  <a:tcPr marT="45712" marB="45712"/>
                </a:tc>
                <a:tc>
                  <a:txBody>
                    <a:bodyPr/>
                    <a:lstStyle/>
                    <a:p>
                      <a:r>
                        <a:rPr lang="en-US" sz="1400" dirty="0"/>
                        <a:t>CID resolution status for SA#1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7217</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11-22-198 SAB Comment Resolution Status (Roy Want)</a:t>
            </a:r>
          </a:p>
          <a:p>
            <a:pPr algn="just">
              <a:spcBef>
                <a:spcPct val="20000"/>
              </a:spcBef>
              <a:buFontTx/>
              <a:buChar char="•"/>
            </a:pPr>
            <a:r>
              <a:rPr lang="en-US" altLang="en-US" sz="1600" b="0" dirty="0"/>
              <a:t>11-22-607 TG Vice chair and secretary affirmation (Jonathan Segev)</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306146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191345" y="1560288"/>
            <a:ext cx="6306822"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a:t>
            </a:r>
          </a:p>
          <a:p>
            <a:pPr marL="0" indent="0" algn="just">
              <a:spcBef>
                <a:spcPct val="20000"/>
              </a:spcBef>
            </a:pPr>
            <a:r>
              <a:rPr lang="en-US" altLang="en-US" sz="1600" b="0" dirty="0"/>
              <a:t>	call for potential essential patents, guidelines for anti-trust and 	competition laws and participation on individual basis,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a:t>
            </a:r>
          </a:p>
          <a:p>
            <a:pPr lvl="1" algn="just">
              <a:spcBef>
                <a:spcPct val="20000"/>
              </a:spcBef>
              <a:buFontTx/>
              <a:buChar char="•"/>
            </a:pPr>
            <a:r>
              <a:rPr lang="en-US" sz="1400" dirty="0"/>
              <a:t>11-22-712 CR sab1 CID 7209 Secure LTF detection – ready for motion </a:t>
            </a:r>
          </a:p>
          <a:p>
            <a:pPr lvl="1" algn="just">
              <a:spcBef>
                <a:spcPct val="20000"/>
              </a:spcBef>
              <a:buFontTx/>
              <a:buChar char="•"/>
            </a:pPr>
            <a:r>
              <a:rPr lang="en-US" sz="1400" dirty="0"/>
              <a:t>11-22-751 </a:t>
            </a:r>
            <a:r>
              <a:rPr lang="fr-FR" sz="1400" dirty="0" err="1"/>
              <a:t>TGaz</a:t>
            </a:r>
            <a:r>
              <a:rPr lang="fr-FR" sz="1400" dirty="0"/>
              <a:t> SAB Comment Resolution CID 7295 – </a:t>
            </a:r>
            <a:r>
              <a:rPr lang="fr-FR" sz="1400" dirty="0" err="1"/>
              <a:t>ready</a:t>
            </a:r>
            <a:r>
              <a:rPr lang="fr-FR" sz="1400" dirty="0"/>
              <a:t> for motion</a:t>
            </a:r>
          </a:p>
          <a:p>
            <a:pPr lvl="1" algn="just">
              <a:spcBef>
                <a:spcPct val="20000"/>
              </a:spcBef>
              <a:buFontTx/>
              <a:buChar char="•"/>
            </a:pPr>
            <a:r>
              <a:rPr lang="en-US" sz="1400" dirty="0"/>
              <a:t>11-22-?? </a:t>
            </a:r>
            <a:r>
              <a:rPr lang="en-US" sz="1400" kern="1200" dirty="0">
                <a:solidFill>
                  <a:schemeClr val="dk1"/>
                </a:solidFill>
                <a:cs typeface="+mn-cs"/>
              </a:rPr>
              <a:t>CR sab1 CID 7217 (Tianyu Wu) – 15min</a:t>
            </a:r>
          </a:p>
          <a:p>
            <a:pPr lvl="1" algn="just">
              <a:spcBef>
                <a:spcPct val="20000"/>
              </a:spcBef>
              <a:buFontTx/>
              <a:buChar char="•"/>
            </a:pPr>
            <a:r>
              <a:rPr lang="en-US" sz="1400" b="0" dirty="0"/>
              <a:t>11-22-??? Comment Resolution SA1 - CID 7300  (Niranjan Grandhe) – 15 min</a:t>
            </a:r>
          </a:p>
          <a:p>
            <a:pPr algn="just">
              <a:spcBef>
                <a:spcPct val="20000"/>
              </a:spcBef>
              <a:buFontTx/>
              <a:buChar char="•"/>
            </a:pPr>
            <a:r>
              <a:rPr lang="en-US" sz="1600" b="0" dirty="0"/>
              <a:t>Do group CR for any remaining CIDs (as time permits)</a:t>
            </a:r>
          </a:p>
          <a:p>
            <a:pPr algn="just">
              <a:spcBef>
                <a:spcPct val="20000"/>
              </a:spcBef>
              <a:buFontTx/>
              <a:buChar char="•"/>
            </a:pPr>
            <a:r>
              <a:rPr lang="en-US" sz="1600" b="0" dirty="0"/>
              <a:t>Consider SA ballot recirculation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Content Placeholder 2">
            <a:extLst>
              <a:ext uri="{FF2B5EF4-FFF2-40B4-BE49-F238E27FC236}">
                <a16:creationId xmlns:a16="http://schemas.microsoft.com/office/drawing/2014/main" id="{EE5C1AEA-EE8D-4132-8F32-DE608C291BDA}"/>
              </a:ext>
            </a:extLst>
          </p:cNvPr>
          <p:cNvSpPr txBox="1">
            <a:spLocks/>
          </p:cNvSpPr>
          <p:nvPr/>
        </p:nvSpPr>
        <p:spPr bwMode="auto">
          <a:xfrm>
            <a:off x="6600056" y="1560288"/>
            <a:ext cx="5256584" cy="39741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600" b="0" kern="0" dirty="0"/>
              <a:t>Review TG progress during the week. (special order)</a:t>
            </a:r>
          </a:p>
          <a:p>
            <a:pPr algn="just">
              <a:spcBef>
                <a:spcPct val="20000"/>
              </a:spcBef>
              <a:buFontTx/>
              <a:buChar char="•"/>
            </a:pPr>
            <a:r>
              <a:rPr lang="en-US" sz="1600" b="0" kern="0" dirty="0"/>
              <a:t>Review telecon times (special order)</a:t>
            </a:r>
          </a:p>
          <a:p>
            <a:pPr algn="just">
              <a:spcBef>
                <a:spcPct val="20000"/>
              </a:spcBef>
              <a:buFontTx/>
              <a:buChar char="•"/>
            </a:pPr>
            <a:r>
              <a:rPr lang="en-US" sz="1600" b="0" kern="0" dirty="0"/>
              <a:t>Review submission pipeline (special order)</a:t>
            </a:r>
          </a:p>
          <a:p>
            <a:pPr algn="just">
              <a:spcBef>
                <a:spcPct val="20000"/>
              </a:spcBef>
              <a:buFontTx/>
              <a:buChar char="•"/>
            </a:pPr>
            <a:r>
              <a:rPr lang="en-US" sz="1600" b="0" kern="0" dirty="0"/>
              <a:t>11-22-696 </a:t>
            </a:r>
            <a:r>
              <a:rPr lang="en-US" sz="1600" b="0" kern="1200" dirty="0">
                <a:solidFill>
                  <a:schemeClr val="dk1"/>
                </a:solidFill>
              </a:rPr>
              <a:t>Comment resolution SA1 TXVECTOR (Christian Berger) – 25min (as time permits)</a:t>
            </a:r>
          </a:p>
          <a:p>
            <a:pPr algn="just">
              <a:spcBef>
                <a:spcPct val="20000"/>
              </a:spcBef>
              <a:buFontTx/>
              <a:buChar char="•"/>
            </a:pPr>
            <a:r>
              <a:rPr lang="en-US" sz="1600" b="0" kern="0" dirty="0" err="1"/>
              <a:t>AoB</a:t>
            </a:r>
            <a:endParaRPr lang="en-US" sz="1600" b="0" kern="0" dirty="0"/>
          </a:p>
          <a:p>
            <a:pPr algn="just">
              <a:spcBef>
                <a:spcPct val="20000"/>
              </a:spcBef>
              <a:buFontTx/>
              <a:buChar char="•"/>
            </a:pPr>
            <a:r>
              <a:rPr lang="en-US" sz="1600" b="0" kern="0" dirty="0"/>
              <a:t>Adjourn</a:t>
            </a:r>
            <a:endParaRPr lang="en-US" sz="1200" kern="0" dirty="0"/>
          </a:p>
        </p:txBody>
      </p:sp>
    </p:spTree>
    <p:extLst>
      <p:ext uri="{BB962C8B-B14F-4D97-AF65-F5344CB8AC3E}">
        <p14:creationId xmlns:p14="http://schemas.microsoft.com/office/powerpoint/2010/main" val="1189558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9091501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dirty="0"/>
                        <a:t>11-22-751</a:t>
                      </a:r>
                    </a:p>
                  </a:txBody>
                  <a:tcPr marT="45712" marB="45712"/>
                </a:tc>
                <a:tc>
                  <a:txBody>
                    <a:bodyPr/>
                    <a:lstStyle/>
                    <a:p>
                      <a:r>
                        <a:rPr lang="en-US" sz="1400" dirty="0"/>
                        <a:t>Jonathan Segev</a:t>
                      </a:r>
                    </a:p>
                  </a:txBody>
                  <a:tcPr marT="45712" marB="45712"/>
                </a:tc>
                <a:tc>
                  <a:txBody>
                    <a:bodyPr/>
                    <a:lstStyle/>
                    <a:p>
                      <a:r>
                        <a:rPr lang="fr-FR" sz="1400" dirty="0" err="1"/>
                        <a:t>TGaz</a:t>
                      </a:r>
                      <a:r>
                        <a:rPr lang="fr-FR" sz="1400" dirty="0"/>
                        <a:t> SAB Comment Resolution CID 7295</a:t>
                      </a:r>
                      <a:endParaRPr lang="en-US" sz="1400" dirty="0"/>
                    </a:p>
                  </a:txBody>
                  <a:tcPr marT="45712" marB="45712"/>
                </a:tc>
                <a:tc>
                  <a:txBody>
                    <a:bodyPr/>
                    <a:lstStyle/>
                    <a:p>
                      <a:r>
                        <a:rPr lang="en-US" sz="1400" dirty="0"/>
                        <a:t>SAB CR</a:t>
                      </a:r>
                      <a:endParaRPr lang="en-US"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16691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May	 	18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25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15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marL="0" indent="0"/>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9"/>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61346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7768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5736415" y="4871795"/>
            <a:ext cx="1580531" cy="487541"/>
          </a:xfrm>
          <a:prstGeom prst="wedgeEllipseCallout">
            <a:avLst>
              <a:gd name="adj1" fmla="val 45178"/>
              <a:gd name="adj2" fmla="val -24190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335733" y="3683510"/>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871183" y="3684659"/>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93672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400256" y="3071487"/>
            <a:ext cx="887141"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83230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45159" y="3962375"/>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917155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760320"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84849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remaining CIDs, by that completing SAB#1.</a:t>
            </a:r>
          </a:p>
          <a:p>
            <a:pPr lvl="1">
              <a:buFont typeface="Arial" panose="020B0604020202020204" pitchFamily="34" charset="0"/>
              <a:buChar char="•"/>
            </a:pPr>
            <a:r>
              <a:rPr lang="en-US" dirty="0"/>
              <a:t>Approve SA recirculation ballot.</a:t>
            </a:r>
          </a:p>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Publish new major draft, D5.0</a:t>
            </a:r>
            <a:r>
              <a:rPr lang="en-US" b="0" dirty="0"/>
              <a:t>.</a:t>
            </a:r>
          </a:p>
          <a:p>
            <a:pPr lvl="1">
              <a:buFont typeface="Arial" panose="020B0604020202020204" pitchFamily="34" charset="0"/>
              <a:buChar char="•"/>
            </a:pPr>
            <a:r>
              <a:rPr lang="en-US" b="0" dirty="0"/>
              <a:t>Run recirculation ballot.</a:t>
            </a:r>
          </a:p>
          <a:p>
            <a:pPr lvl="1">
              <a:buFont typeface="Arial" panose="020B0604020202020204" pitchFamily="34" charset="0"/>
              <a:buChar char="•"/>
            </a:pPr>
            <a:r>
              <a:rPr lang="en-US" dirty="0"/>
              <a:t>Review recirculation ballot results and assign CIDs.</a:t>
            </a: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50105033"/>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0315-BB65-42CD-99F1-5A63DB660E0B}"/>
              </a:ext>
            </a:extLst>
          </p:cNvPr>
          <p:cNvSpPr>
            <a:spLocks noGrp="1"/>
          </p:cNvSpPr>
          <p:nvPr>
            <p:ph type="title"/>
          </p:nvPr>
        </p:nvSpPr>
        <p:spPr/>
        <p:txBody>
          <a:bodyPr/>
          <a:lstStyle/>
          <a:p>
            <a:r>
              <a:rPr lang="en-US" dirty="0"/>
              <a:t>Review submission pipeline</a:t>
            </a:r>
          </a:p>
        </p:txBody>
      </p:sp>
      <p:sp>
        <p:nvSpPr>
          <p:cNvPr id="4" name="Slide Number Placeholder 3">
            <a:extLst>
              <a:ext uri="{FF2B5EF4-FFF2-40B4-BE49-F238E27FC236}">
                <a16:creationId xmlns:a16="http://schemas.microsoft.com/office/drawing/2014/main" id="{96FB224E-1D1C-4D60-AFEE-8BA333DC6B7B}"/>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0A043C94-235A-4832-8814-A14D3863A9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24F0F9-5411-4A79-9994-75F7B4AB3369}"/>
              </a:ext>
            </a:extLst>
          </p:cNvPr>
          <p:cNvSpPr>
            <a:spLocks noGrp="1"/>
          </p:cNvSpPr>
          <p:nvPr>
            <p:ph type="dt" idx="15"/>
          </p:nvPr>
        </p:nvSpPr>
        <p:spPr/>
        <p:txBody>
          <a:bodyPr/>
          <a:lstStyle/>
          <a:p>
            <a:r>
              <a:rPr lang="en-US"/>
              <a:t>May 2022</a:t>
            </a:r>
            <a:endParaRPr lang="en-GB" dirty="0"/>
          </a:p>
        </p:txBody>
      </p:sp>
      <p:graphicFrame>
        <p:nvGraphicFramePr>
          <p:cNvPr id="7" name="Content Placeholder 6">
            <a:extLst>
              <a:ext uri="{FF2B5EF4-FFF2-40B4-BE49-F238E27FC236}">
                <a16:creationId xmlns:a16="http://schemas.microsoft.com/office/drawing/2014/main" id="{F06FC33D-7879-479A-9F8C-D012993E9B91}"/>
              </a:ext>
            </a:extLst>
          </p:cNvPr>
          <p:cNvGraphicFramePr>
            <a:graphicFrameLocks noGrp="1"/>
          </p:cNvGraphicFramePr>
          <p:nvPr>
            <p:ph idx="1"/>
            <p:extLst>
              <p:ext uri="{D42A27DB-BD31-4B8C-83A1-F6EECF244321}">
                <p14:modId xmlns:p14="http://schemas.microsoft.com/office/powerpoint/2010/main" val="2604128783"/>
              </p:ext>
            </p:extLst>
          </p:nvPr>
        </p:nvGraphicFramePr>
        <p:xfrm>
          <a:off x="695400" y="1744889"/>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69681874"/>
                  </a:ext>
                </a:extLst>
              </a:tr>
            </a:tbl>
          </a:graphicData>
        </a:graphic>
      </p:graphicFrame>
    </p:spTree>
    <p:extLst>
      <p:ext uri="{BB962C8B-B14F-4D97-AF65-F5344CB8AC3E}">
        <p14:creationId xmlns:p14="http://schemas.microsoft.com/office/powerpoint/2010/main" val="226325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8DB8-A7C3-481D-A934-539D317BB55F}"/>
              </a:ext>
            </a:extLst>
          </p:cNvPr>
          <p:cNvSpPr>
            <a:spLocks noGrp="1"/>
          </p:cNvSpPr>
          <p:nvPr>
            <p:ph type="title"/>
          </p:nvPr>
        </p:nvSpPr>
        <p:spPr/>
        <p:txBody>
          <a:bodyPr/>
          <a:lstStyle/>
          <a:p>
            <a:r>
              <a:rPr lang="en-US" dirty="0"/>
              <a:t>Review Submission 11-22-696 </a:t>
            </a:r>
          </a:p>
        </p:txBody>
      </p:sp>
      <p:sp>
        <p:nvSpPr>
          <p:cNvPr id="3" name="Content Placeholder 2">
            <a:extLst>
              <a:ext uri="{FF2B5EF4-FFF2-40B4-BE49-F238E27FC236}">
                <a16:creationId xmlns:a16="http://schemas.microsoft.com/office/drawing/2014/main" id="{823F1548-F56C-4FA5-BDA3-94F57758AD6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FDDF4C-7E78-40BC-B415-1FD9FECF511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F81066A8-941A-4866-A7EC-6BE73553FA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6EE4AF-B242-4265-A15E-F7BB3C6EE39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51094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105617</TotalTime>
  <Words>5406</Words>
  <Application>Microsoft Office PowerPoint</Application>
  <PresentationFormat>Widescreen</PresentationFormat>
  <Paragraphs>794</Paragraphs>
  <Slides>50</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May 10th </vt:lpstr>
      <vt:lpstr>Submission List for the May 10th meeting</vt:lpstr>
      <vt:lpstr>TGaz Next Generation Positioning</vt:lpstr>
      <vt:lpstr>TG Vice Chair Affirmation</vt:lpstr>
      <vt:lpstr>Review Submissions</vt:lpstr>
      <vt:lpstr>PowerPoint Presentation</vt:lpstr>
      <vt:lpstr>IEEE Electronic Meeting Week – May 10th </vt:lpstr>
      <vt:lpstr>Submission List for the May 10th meeting</vt:lpstr>
      <vt:lpstr>Review Submissions</vt:lpstr>
      <vt:lpstr>Scheduled TGaz CRC telecons</vt:lpstr>
      <vt:lpstr>Timeline – previously approved</vt:lpstr>
      <vt:lpstr>Timeline – Updated</vt:lpstr>
      <vt:lpstr>May Progress and Targets Towards the July Meeting</vt:lpstr>
      <vt:lpstr>Review submission pipeline</vt:lpstr>
      <vt:lpstr>Review Submission 11-22-696 </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2022-05-11T19:32:01Z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