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686" r:id="rId32"/>
    <p:sldId id="2372" r:id="rId33"/>
    <p:sldId id="687" r:id="rId34"/>
    <p:sldId id="688" r:id="rId35"/>
    <p:sldId id="2375" r:id="rId36"/>
    <p:sldId id="2376" r:id="rId37"/>
    <p:sldId id="2400" r:id="rId38"/>
    <p:sldId id="2391" r:id="rId39"/>
    <p:sldId id="2401" r:id="rId40"/>
    <p:sldId id="2392" r:id="rId41"/>
    <p:sldId id="709" r:id="rId42"/>
    <p:sldId id="315" r:id="rId43"/>
    <p:sldId id="312" r:id="rId44"/>
    <p:sldId id="318" r:id="rId45"/>
    <p:sldId id="472" r:id="rId46"/>
    <p:sldId id="473" r:id="rId47"/>
    <p:sldId id="474" r:id="rId48"/>
    <p:sldId id="480" r:id="rId49"/>
    <p:sldId id="259" r:id="rId50"/>
    <p:sldId id="260" r:id="rId51"/>
    <p:sldId id="261"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686"/>
            <p14:sldId id="2372"/>
            <p14:sldId id="687"/>
            <p14:sldId id="688"/>
            <p14:sldId id="2375"/>
            <p14:sldId id="2376"/>
            <p14:sldId id="2400"/>
            <p14:sldId id="2391"/>
            <p14:sldId id="2401"/>
            <p14:sldId id="239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FCAF6D-7E3D-4718-945F-63CCBCE13ED8}" v="37" dt="2022-05-09T15:21:23.22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6807" autoAdjust="0"/>
  </p:normalViewPr>
  <p:slideViewPr>
    <p:cSldViewPr>
      <p:cViewPr varScale="1">
        <p:scale>
          <a:sx n="118" d="100"/>
          <a:sy n="118" d="100"/>
        </p:scale>
        <p:origin x="126" y="21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CFCAF6D-7E3D-4718-945F-63CCBCE13ED8}"/>
    <pc:docChg chg="undo redo custSel addSld delSld modSld modMainMaster addSection delSection modSection">
      <pc:chgData name="Segev, Jonathan" userId="7c67a1b0-8725-4553-8055-0888dbcaef94" providerId="ADAL" clId="{FCFCAF6D-7E3D-4718-945F-63CCBCE13ED8}" dt="2022-05-09T15:24:03.278" v="1411" actId="6549"/>
      <pc:docMkLst>
        <pc:docMk/>
      </pc:docMkLst>
      <pc:sldChg chg="modSp mod">
        <pc:chgData name="Segev, Jonathan" userId="7c67a1b0-8725-4553-8055-0888dbcaef94" providerId="ADAL" clId="{FCFCAF6D-7E3D-4718-945F-63CCBCE13ED8}" dt="2022-05-09T13:12:00.975" v="16" actId="20577"/>
        <pc:sldMkLst>
          <pc:docMk/>
          <pc:sldMk cId="0" sldId="256"/>
        </pc:sldMkLst>
        <pc:spChg chg="mod">
          <ac:chgData name="Segev, Jonathan" userId="7c67a1b0-8725-4553-8055-0888dbcaef94" providerId="ADAL" clId="{FCFCAF6D-7E3D-4718-945F-63CCBCE13ED8}" dt="2022-05-09T13:12:00.975" v="16" actId="20577"/>
          <ac:spMkLst>
            <pc:docMk/>
            <pc:sldMk cId="0" sldId="256"/>
            <ac:spMk id="3073" creationId="{00000000-0000-0000-0000-000000000000}"/>
          </ac:spMkLst>
        </pc:spChg>
        <pc:spChg chg="mod">
          <ac:chgData name="Segev, Jonathan" userId="7c67a1b0-8725-4553-8055-0888dbcaef94" providerId="ADAL" clId="{FCFCAF6D-7E3D-4718-945F-63CCBCE13ED8}" dt="2022-05-09T13:11:51.584" v="13" actId="20577"/>
          <ac:spMkLst>
            <pc:docMk/>
            <pc:sldMk cId="0" sldId="256"/>
            <ac:spMk id="3074" creationId="{00000000-0000-0000-0000-000000000000}"/>
          </ac:spMkLst>
        </pc:spChg>
      </pc:sldChg>
      <pc:sldChg chg="modSp mod">
        <pc:chgData name="Segev, Jonathan" userId="7c67a1b0-8725-4553-8055-0888dbcaef94" providerId="ADAL" clId="{FCFCAF6D-7E3D-4718-945F-63CCBCE13ED8}" dt="2022-05-09T13:12:35.255" v="42" actId="20577"/>
        <pc:sldMkLst>
          <pc:docMk/>
          <pc:sldMk cId="0" sldId="257"/>
        </pc:sldMkLst>
        <pc:spChg chg="mod">
          <ac:chgData name="Segev, Jonathan" userId="7c67a1b0-8725-4553-8055-0888dbcaef94" providerId="ADAL" clId="{FCFCAF6D-7E3D-4718-945F-63CCBCE13ED8}" dt="2022-05-09T13:12:35.255" v="42" actId="20577"/>
          <ac:spMkLst>
            <pc:docMk/>
            <pc:sldMk cId="0" sldId="257"/>
            <ac:spMk id="4098" creationId="{00000000-0000-0000-0000-000000000000}"/>
          </ac:spMkLst>
        </pc:spChg>
      </pc:sldChg>
      <pc:sldChg chg="modSp mod">
        <pc:chgData name="Segev, Jonathan" userId="7c67a1b0-8725-4553-8055-0888dbcaef94" providerId="ADAL" clId="{FCFCAF6D-7E3D-4718-945F-63CCBCE13ED8}" dt="2022-05-09T13:12:21.622" v="26" actId="20577"/>
        <pc:sldMkLst>
          <pc:docMk/>
          <pc:sldMk cId="1558500835" sldId="265"/>
        </pc:sldMkLst>
        <pc:spChg chg="mod">
          <ac:chgData name="Segev, Jonathan" userId="7c67a1b0-8725-4553-8055-0888dbcaef94" providerId="ADAL" clId="{FCFCAF6D-7E3D-4718-945F-63CCBCE13ED8}" dt="2022-05-09T13:12:21.622" v="26" actId="20577"/>
          <ac:spMkLst>
            <pc:docMk/>
            <pc:sldMk cId="1558500835" sldId="265"/>
            <ac:spMk id="3" creationId="{00000000-0000-0000-0000-000000000000}"/>
          </ac:spMkLst>
        </pc:spChg>
      </pc:sldChg>
      <pc:sldChg chg="modSp mod">
        <pc:chgData name="Segev, Jonathan" userId="7c67a1b0-8725-4553-8055-0888dbcaef94" providerId="ADAL" clId="{FCFCAF6D-7E3D-4718-945F-63CCBCE13ED8}" dt="2022-05-09T13:41:32.016" v="479" actId="21"/>
        <pc:sldMkLst>
          <pc:docMk/>
          <pc:sldMk cId="1606978152" sldId="345"/>
        </pc:sldMkLst>
        <pc:graphicFrameChg chg="mod modGraphic">
          <ac:chgData name="Segev, Jonathan" userId="7c67a1b0-8725-4553-8055-0888dbcaef94" providerId="ADAL" clId="{FCFCAF6D-7E3D-4718-945F-63CCBCE13ED8}" dt="2022-05-09T13:41:32.016" v="479" actId="21"/>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FCFCAF6D-7E3D-4718-945F-63CCBCE13ED8}" dt="2022-05-09T13:29:33.515" v="255" actId="20577"/>
        <pc:sldMkLst>
          <pc:docMk/>
          <pc:sldMk cId="4011216508" sldId="569"/>
        </pc:sldMkLst>
        <pc:spChg chg="mod">
          <ac:chgData name="Segev, Jonathan" userId="7c67a1b0-8725-4553-8055-0888dbcaef94" providerId="ADAL" clId="{FCFCAF6D-7E3D-4718-945F-63CCBCE13ED8}" dt="2022-05-09T13:21:56.603" v="120" actId="20577"/>
          <ac:spMkLst>
            <pc:docMk/>
            <pc:sldMk cId="4011216508" sldId="569"/>
            <ac:spMk id="2" creationId="{00000000-0000-0000-0000-000000000000}"/>
          </ac:spMkLst>
        </pc:spChg>
        <pc:spChg chg="mod">
          <ac:chgData name="Segev, Jonathan" userId="7c67a1b0-8725-4553-8055-0888dbcaef94" providerId="ADAL" clId="{FCFCAF6D-7E3D-4718-945F-63CCBCE13ED8}" dt="2022-05-09T13:21:43.681" v="110" actId="20577"/>
          <ac:spMkLst>
            <pc:docMk/>
            <pc:sldMk cId="4011216508" sldId="569"/>
            <ac:spMk id="3" creationId="{00000000-0000-0000-0000-000000000000}"/>
          </ac:spMkLst>
        </pc:spChg>
        <pc:spChg chg="mod">
          <ac:chgData name="Segev, Jonathan" userId="7c67a1b0-8725-4553-8055-0888dbcaef94" providerId="ADAL" clId="{FCFCAF6D-7E3D-4718-945F-63CCBCE13ED8}" dt="2022-05-09T13:29:33.515" v="255" actId="20577"/>
          <ac:spMkLst>
            <pc:docMk/>
            <pc:sldMk cId="4011216508" sldId="569"/>
            <ac:spMk id="7" creationId="{13C21951-EF11-4B7C-A112-83E121BD1D41}"/>
          </ac:spMkLst>
        </pc:spChg>
      </pc:sldChg>
      <pc:sldChg chg="modSp mod">
        <pc:chgData name="Segev, Jonathan" userId="7c67a1b0-8725-4553-8055-0888dbcaef94" providerId="ADAL" clId="{FCFCAF6D-7E3D-4718-945F-63CCBCE13ED8}" dt="2022-05-09T14:10:03.981" v="706" actId="20577"/>
        <pc:sldMkLst>
          <pc:docMk/>
          <pc:sldMk cId="392818440" sldId="686"/>
        </pc:sldMkLst>
        <pc:spChg chg="mod">
          <ac:chgData name="Segev, Jonathan" userId="7c67a1b0-8725-4553-8055-0888dbcaef94" providerId="ADAL" clId="{FCFCAF6D-7E3D-4718-945F-63CCBCE13ED8}" dt="2022-05-09T14:10:03.981" v="706" actId="20577"/>
          <ac:spMkLst>
            <pc:docMk/>
            <pc:sldMk cId="392818440" sldId="686"/>
            <ac:spMk id="2" creationId="{00000000-0000-0000-0000-000000000000}"/>
          </ac:spMkLst>
        </pc:spChg>
      </pc:sldChg>
      <pc:sldChg chg="modSp mod">
        <pc:chgData name="Segev, Jonathan" userId="7c67a1b0-8725-4553-8055-0888dbcaef94" providerId="ADAL" clId="{FCFCAF6D-7E3D-4718-945F-63CCBCE13ED8}" dt="2022-05-09T14:41:19.376" v="805" actId="20577"/>
        <pc:sldMkLst>
          <pc:docMk/>
          <pc:sldMk cId="2279493781" sldId="690"/>
        </pc:sldMkLst>
        <pc:spChg chg="mod">
          <ac:chgData name="Segev, Jonathan" userId="7c67a1b0-8725-4553-8055-0888dbcaef94" providerId="ADAL" clId="{FCFCAF6D-7E3D-4718-945F-63CCBCE13ED8}" dt="2022-05-09T14:41:19.376" v="805" actId="20577"/>
          <ac:spMkLst>
            <pc:docMk/>
            <pc:sldMk cId="2279493781" sldId="690"/>
            <ac:spMk id="3" creationId="{00000000-0000-0000-0000-000000000000}"/>
          </ac:spMkLst>
        </pc:spChg>
      </pc:sldChg>
      <pc:sldChg chg="modSp add del mod">
        <pc:chgData name="Segev, Jonathan" userId="7c67a1b0-8725-4553-8055-0888dbcaef94" providerId="ADAL" clId="{FCFCAF6D-7E3D-4718-945F-63CCBCE13ED8}" dt="2022-05-09T14:09:14.469" v="689" actId="47"/>
        <pc:sldMkLst>
          <pc:docMk/>
          <pc:sldMk cId="4231762105" sldId="693"/>
        </pc:sldMkLst>
        <pc:spChg chg="mod">
          <ac:chgData name="Segev, Jonathan" userId="7c67a1b0-8725-4553-8055-0888dbcaef94" providerId="ADAL" clId="{FCFCAF6D-7E3D-4718-945F-63CCBCE13ED8}" dt="2022-05-09T13:53:54.320" v="684" actId="6549"/>
          <ac:spMkLst>
            <pc:docMk/>
            <pc:sldMk cId="4231762105" sldId="693"/>
            <ac:spMk id="7" creationId="{F24CAE31-45A2-4DF0-92BC-2F7726ACEE53}"/>
          </ac:spMkLst>
        </pc:spChg>
        <pc:graphicFrameChg chg="mod">
          <ac:chgData name="Segev, Jonathan" userId="7c67a1b0-8725-4553-8055-0888dbcaef94" providerId="ADAL" clId="{FCFCAF6D-7E3D-4718-945F-63CCBCE13ED8}" dt="2022-05-09T14:09:02.057" v="687"/>
          <ac:graphicFrameMkLst>
            <pc:docMk/>
            <pc:sldMk cId="4231762105" sldId="693"/>
            <ac:graphicFrameMk id="8" creationId="{F138E37A-32BB-4AFD-92AE-D9D4CD0491CC}"/>
          </ac:graphicFrameMkLst>
        </pc:graphicFrameChg>
      </pc:sldChg>
      <pc:sldChg chg="modSp mod">
        <pc:chgData name="Segev, Jonathan" userId="7c67a1b0-8725-4553-8055-0888dbcaef94" providerId="ADAL" clId="{FCFCAF6D-7E3D-4718-945F-63CCBCE13ED8}" dt="2022-05-09T14:11:49.204" v="766" actId="20577"/>
        <pc:sldMkLst>
          <pc:docMk/>
          <pc:sldMk cId="3473345634" sldId="694"/>
        </pc:sldMkLst>
        <pc:spChg chg="mod">
          <ac:chgData name="Segev, Jonathan" userId="7c67a1b0-8725-4553-8055-0888dbcaef94" providerId="ADAL" clId="{FCFCAF6D-7E3D-4718-945F-63CCBCE13ED8}" dt="2022-05-09T13:48:01.965" v="560" actId="6549"/>
          <ac:spMkLst>
            <pc:docMk/>
            <pc:sldMk cId="3473345634" sldId="694"/>
            <ac:spMk id="2" creationId="{00000000-0000-0000-0000-000000000000}"/>
          </ac:spMkLst>
        </pc:spChg>
        <pc:graphicFrameChg chg="mod modGraphic">
          <ac:chgData name="Segev, Jonathan" userId="7c67a1b0-8725-4553-8055-0888dbcaef94" providerId="ADAL" clId="{FCFCAF6D-7E3D-4718-945F-63CCBCE13ED8}" dt="2022-05-09T14:11:49.204" v="766" actId="20577"/>
          <ac:graphicFrameMkLst>
            <pc:docMk/>
            <pc:sldMk cId="3473345634" sldId="694"/>
            <ac:graphicFrameMk id="7" creationId="{00000000-0000-0000-0000-000000000000}"/>
          </ac:graphicFrameMkLst>
        </pc:graphicFrameChg>
      </pc:sldChg>
      <pc:sldChg chg="del">
        <pc:chgData name="Segev, Jonathan" userId="7c67a1b0-8725-4553-8055-0888dbcaef94" providerId="ADAL" clId="{FCFCAF6D-7E3D-4718-945F-63CCBCE13ED8}" dt="2022-05-09T13:42:25.576" v="482" actId="47"/>
        <pc:sldMkLst>
          <pc:docMk/>
          <pc:sldMk cId="3002227407" sldId="695"/>
        </pc:sldMkLst>
      </pc:sldChg>
      <pc:sldChg chg="del">
        <pc:chgData name="Segev, Jonathan" userId="7c67a1b0-8725-4553-8055-0888dbcaef94" providerId="ADAL" clId="{FCFCAF6D-7E3D-4718-945F-63CCBCE13ED8}" dt="2022-05-09T13:42:25.576" v="482" actId="47"/>
        <pc:sldMkLst>
          <pc:docMk/>
          <pc:sldMk cId="256967334" sldId="696"/>
        </pc:sldMkLst>
      </pc:sldChg>
      <pc:sldChg chg="del">
        <pc:chgData name="Segev, Jonathan" userId="7c67a1b0-8725-4553-8055-0888dbcaef94" providerId="ADAL" clId="{FCFCAF6D-7E3D-4718-945F-63CCBCE13ED8}" dt="2022-05-09T13:42:25.576" v="482" actId="47"/>
        <pc:sldMkLst>
          <pc:docMk/>
          <pc:sldMk cId="3614686866" sldId="697"/>
        </pc:sldMkLst>
      </pc:sldChg>
      <pc:sldChg chg="add del">
        <pc:chgData name="Segev, Jonathan" userId="7c67a1b0-8725-4553-8055-0888dbcaef94" providerId="ADAL" clId="{FCFCAF6D-7E3D-4718-945F-63CCBCE13ED8}" dt="2022-05-09T13:42:33.465" v="485" actId="47"/>
        <pc:sldMkLst>
          <pc:docMk/>
          <pc:sldMk cId="3394078245" sldId="709"/>
        </pc:sldMkLst>
      </pc:sldChg>
      <pc:sldChg chg="del">
        <pc:chgData name="Segev, Jonathan" userId="7c67a1b0-8725-4553-8055-0888dbcaef94" providerId="ADAL" clId="{FCFCAF6D-7E3D-4718-945F-63CCBCE13ED8}" dt="2022-05-09T13:42:28.722" v="483" actId="47"/>
        <pc:sldMkLst>
          <pc:docMk/>
          <pc:sldMk cId="4201636878" sldId="2369"/>
        </pc:sldMkLst>
      </pc:sldChg>
      <pc:sldChg chg="del">
        <pc:chgData name="Segev, Jonathan" userId="7c67a1b0-8725-4553-8055-0888dbcaef94" providerId="ADAL" clId="{FCFCAF6D-7E3D-4718-945F-63CCBCE13ED8}" dt="2022-05-09T13:42:28.722" v="483" actId="47"/>
        <pc:sldMkLst>
          <pc:docMk/>
          <pc:sldMk cId="482498585" sldId="2370"/>
        </pc:sldMkLst>
      </pc:sldChg>
      <pc:sldChg chg="del">
        <pc:chgData name="Segev, Jonathan" userId="7c67a1b0-8725-4553-8055-0888dbcaef94" providerId="ADAL" clId="{FCFCAF6D-7E3D-4718-945F-63CCBCE13ED8}" dt="2022-05-09T13:42:28.722" v="483" actId="47"/>
        <pc:sldMkLst>
          <pc:docMk/>
          <pc:sldMk cId="1655335060" sldId="2371"/>
        </pc:sldMkLst>
      </pc:sldChg>
      <pc:sldChg chg="modSp">
        <pc:chgData name="Segev, Jonathan" userId="7c67a1b0-8725-4553-8055-0888dbcaef94" providerId="ADAL" clId="{FCFCAF6D-7E3D-4718-945F-63CCBCE13ED8}" dt="2022-05-09T14:10:30.957" v="707"/>
        <pc:sldMkLst>
          <pc:docMk/>
          <pc:sldMk cId="4056642371" sldId="2372"/>
        </pc:sldMkLst>
        <pc:graphicFrameChg chg="mod">
          <ac:chgData name="Segev, Jonathan" userId="7c67a1b0-8725-4553-8055-0888dbcaef94" providerId="ADAL" clId="{FCFCAF6D-7E3D-4718-945F-63CCBCE13ED8}" dt="2022-05-09T14:10:30.957" v="707"/>
          <ac:graphicFrameMkLst>
            <pc:docMk/>
            <pc:sldMk cId="4056642371" sldId="2372"/>
            <ac:graphicFrameMk id="7" creationId="{00000000-0000-0000-0000-000000000000}"/>
          </ac:graphicFrameMkLst>
        </pc:graphicFrameChg>
      </pc:sldChg>
      <pc:sldChg chg="del">
        <pc:chgData name="Segev, Jonathan" userId="7c67a1b0-8725-4553-8055-0888dbcaef94" providerId="ADAL" clId="{FCFCAF6D-7E3D-4718-945F-63CCBCE13ED8}" dt="2022-05-09T13:42:25.576" v="482" actId="47"/>
        <pc:sldMkLst>
          <pc:docMk/>
          <pc:sldMk cId="1419076328" sldId="2373"/>
        </pc:sldMkLst>
      </pc:sldChg>
      <pc:sldChg chg="del">
        <pc:chgData name="Segev, Jonathan" userId="7c67a1b0-8725-4553-8055-0888dbcaef94" providerId="ADAL" clId="{FCFCAF6D-7E3D-4718-945F-63CCBCE13ED8}" dt="2022-05-09T13:42:28.722" v="483" actId="47"/>
        <pc:sldMkLst>
          <pc:docMk/>
          <pc:sldMk cId="2257427411" sldId="2374"/>
        </pc:sldMkLst>
      </pc:sldChg>
      <pc:sldChg chg="add del">
        <pc:chgData name="Segev, Jonathan" userId="7c67a1b0-8725-4553-8055-0888dbcaef94" providerId="ADAL" clId="{FCFCAF6D-7E3D-4718-945F-63CCBCE13ED8}" dt="2022-05-09T13:42:33.465" v="485" actId="47"/>
        <pc:sldMkLst>
          <pc:docMk/>
          <pc:sldMk cId="1570543943" sldId="2375"/>
        </pc:sldMkLst>
      </pc:sldChg>
      <pc:sldChg chg="add del">
        <pc:chgData name="Segev, Jonathan" userId="7c67a1b0-8725-4553-8055-0888dbcaef94" providerId="ADAL" clId="{FCFCAF6D-7E3D-4718-945F-63CCBCE13ED8}" dt="2022-05-09T13:42:33.465" v="485" actId="47"/>
        <pc:sldMkLst>
          <pc:docMk/>
          <pc:sldMk cId="894051626" sldId="2376"/>
        </pc:sldMkLst>
      </pc:sldChg>
      <pc:sldChg chg="add del">
        <pc:chgData name="Segev, Jonathan" userId="7c67a1b0-8725-4553-8055-0888dbcaef94" providerId="ADAL" clId="{FCFCAF6D-7E3D-4718-945F-63CCBCE13ED8}" dt="2022-05-09T13:42:33.465" v="485" actId="47"/>
        <pc:sldMkLst>
          <pc:docMk/>
          <pc:sldMk cId="340587028" sldId="2391"/>
        </pc:sldMkLst>
      </pc:sldChg>
      <pc:sldChg chg="add del">
        <pc:chgData name="Segev, Jonathan" userId="7c67a1b0-8725-4553-8055-0888dbcaef94" providerId="ADAL" clId="{FCFCAF6D-7E3D-4718-945F-63CCBCE13ED8}" dt="2022-05-09T13:42:33.465" v="485" actId="47"/>
        <pc:sldMkLst>
          <pc:docMk/>
          <pc:sldMk cId="2401246678" sldId="2392"/>
        </pc:sldMkLst>
      </pc:sldChg>
      <pc:sldChg chg="add del">
        <pc:chgData name="Segev, Jonathan" userId="7c67a1b0-8725-4553-8055-0888dbcaef94" providerId="ADAL" clId="{FCFCAF6D-7E3D-4718-945F-63CCBCE13ED8}" dt="2022-05-09T13:42:33.465" v="485" actId="47"/>
        <pc:sldMkLst>
          <pc:docMk/>
          <pc:sldMk cId="2220088644" sldId="2400"/>
        </pc:sldMkLst>
      </pc:sldChg>
      <pc:sldChg chg="add del">
        <pc:chgData name="Segev, Jonathan" userId="7c67a1b0-8725-4553-8055-0888dbcaef94" providerId="ADAL" clId="{FCFCAF6D-7E3D-4718-945F-63CCBCE13ED8}" dt="2022-05-09T13:42:33.465" v="485" actId="47"/>
        <pc:sldMkLst>
          <pc:docMk/>
          <pc:sldMk cId="692434562" sldId="2401"/>
        </pc:sldMkLst>
      </pc:sldChg>
      <pc:sldChg chg="del">
        <pc:chgData name="Segev, Jonathan" userId="7c67a1b0-8725-4553-8055-0888dbcaef94" providerId="ADAL" clId="{FCFCAF6D-7E3D-4718-945F-63CCBCE13ED8}" dt="2022-05-09T14:09:32.687" v="690" actId="47"/>
        <pc:sldMkLst>
          <pc:docMk/>
          <pc:sldMk cId="459015939" sldId="2402"/>
        </pc:sldMkLst>
      </pc:sldChg>
      <pc:sldChg chg="del">
        <pc:chgData name="Segev, Jonathan" userId="7c67a1b0-8725-4553-8055-0888dbcaef94" providerId="ADAL" clId="{FCFCAF6D-7E3D-4718-945F-63CCBCE13ED8}" dt="2022-05-09T14:09:33.817" v="691" actId="47"/>
        <pc:sldMkLst>
          <pc:docMk/>
          <pc:sldMk cId="1412112517" sldId="2403"/>
        </pc:sldMkLst>
      </pc:sldChg>
      <pc:sldChg chg="add">
        <pc:chgData name="Segev, Jonathan" userId="7c67a1b0-8725-4553-8055-0888dbcaef94" providerId="ADAL" clId="{FCFCAF6D-7E3D-4718-945F-63CCBCE13ED8}" dt="2022-05-09T14:09:07.622" v="688"/>
        <pc:sldMkLst>
          <pc:docMk/>
          <pc:sldMk cId="0" sldId="2404"/>
        </pc:sldMkLst>
      </pc:sldChg>
      <pc:sldChg chg="modSp new mod">
        <pc:chgData name="Segev, Jonathan" userId="7c67a1b0-8725-4553-8055-0888dbcaef94" providerId="ADAL" clId="{FCFCAF6D-7E3D-4718-945F-63CCBCE13ED8}" dt="2022-05-09T15:24:03.278" v="1411" actId="6549"/>
        <pc:sldMkLst>
          <pc:docMk/>
          <pc:sldMk cId="675210252" sldId="2405"/>
        </pc:sldMkLst>
        <pc:spChg chg="mod">
          <ac:chgData name="Segev, Jonathan" userId="7c67a1b0-8725-4553-8055-0888dbcaef94" providerId="ADAL" clId="{FCFCAF6D-7E3D-4718-945F-63CCBCE13ED8}" dt="2022-05-09T14:42:04.567" v="835" actId="20577"/>
          <ac:spMkLst>
            <pc:docMk/>
            <pc:sldMk cId="675210252" sldId="2405"/>
            <ac:spMk id="2" creationId="{35BD7507-F9E9-401B-97CC-CBDD2A4E62FF}"/>
          </ac:spMkLst>
        </pc:spChg>
        <pc:spChg chg="mod">
          <ac:chgData name="Segev, Jonathan" userId="7c67a1b0-8725-4553-8055-0888dbcaef94" providerId="ADAL" clId="{FCFCAF6D-7E3D-4718-945F-63CCBCE13ED8}" dt="2022-05-09T15:24:03.278" v="1411" actId="6549"/>
          <ac:spMkLst>
            <pc:docMk/>
            <pc:sldMk cId="675210252" sldId="2405"/>
            <ac:spMk id="3" creationId="{2D955D70-7561-4A24-9C0C-4F355C9C68F6}"/>
          </ac:spMkLst>
        </pc:spChg>
      </pc:sldChg>
      <pc:sldMasterChg chg="modSp mod">
        <pc:chgData name="Segev, Jonathan" userId="7c67a1b0-8725-4553-8055-0888dbcaef94" providerId="ADAL" clId="{FCFCAF6D-7E3D-4718-945F-63CCBCE13ED8}" dt="2022-05-09T13:11:29.795" v="9" actId="20577"/>
        <pc:sldMasterMkLst>
          <pc:docMk/>
          <pc:sldMasterMk cId="0" sldId="2147483648"/>
        </pc:sldMasterMkLst>
        <pc:spChg chg="mod">
          <ac:chgData name="Segev, Jonathan" userId="7c67a1b0-8725-4553-8055-0888dbcaef94" providerId="ADAL" clId="{FCFCAF6D-7E3D-4718-945F-63CCBCE13ED8}" dt="2022-05-09T13:11:29.795" v="9"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2022-06-09</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dirty="0"/>
              <a:t>TG Vice chair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9913330"/>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38080992"/>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11-22-198 SAB Comment Resolution Status (Roy Want)</a:t>
            </a:r>
          </a:p>
          <a:p>
            <a:pPr algn="just">
              <a:spcBef>
                <a:spcPct val="20000"/>
              </a:spcBef>
              <a:buFontTx/>
              <a:buChar char="•"/>
            </a:pPr>
            <a:r>
              <a:rPr lang="en-US" altLang="en-US" sz="1800" b="0" dirty="0"/>
              <a:t>11-22-607 TG Vice chair affirmation (Jonathan Segev)</a:t>
            </a:r>
          </a:p>
          <a:p>
            <a:pPr algn="just">
              <a:spcBef>
                <a:spcPct val="20000"/>
              </a:spcBef>
              <a:buFontTx/>
              <a:buChar char="•"/>
            </a:pPr>
            <a:r>
              <a:rPr lang="en-US" sz="1800" b="0" dirty="0"/>
              <a:t>Review CR submissions:</a:t>
            </a:r>
          </a:p>
          <a:p>
            <a:pPr lvl="1" algn="just">
              <a:spcBef>
                <a:spcPct val="20000"/>
              </a:spcBef>
              <a:buFontTx/>
              <a:buChar char="•"/>
            </a:pPr>
            <a:r>
              <a:rPr lang="en-US" sz="1600" b="0" dirty="0"/>
              <a:t>11-22-695 Comment Resolution SA1 - CID 7300, 7343 and 7353 (Niranjan Grandhe)</a:t>
            </a:r>
          </a:p>
          <a:p>
            <a:pPr lvl="1" algn="just">
              <a:spcBef>
                <a:spcPct val="20000"/>
              </a:spcBef>
              <a:buFontTx/>
              <a:buChar char="•"/>
            </a:pPr>
            <a:r>
              <a:rPr lang="en-US" sz="1600" b="0" dirty="0"/>
              <a:t>11-22-696 </a:t>
            </a:r>
            <a:r>
              <a:rPr lang="en-US" sz="1600" kern="1200" dirty="0">
                <a:solidFill>
                  <a:schemeClr val="dk1"/>
                </a:solidFill>
                <a:latin typeface="+mn-lt"/>
                <a:ea typeface="+mn-ea"/>
                <a:cs typeface="+mn-cs"/>
              </a:rPr>
              <a:t>Comment resolution SA1 TXVECTOR (Christian Berger)</a:t>
            </a:r>
          </a:p>
          <a:p>
            <a:pPr lvl="1" algn="just">
              <a:spcBef>
                <a:spcPct val="20000"/>
              </a:spcBef>
              <a:buFontTx/>
              <a:buChar char="•"/>
            </a:pPr>
            <a:r>
              <a:rPr lang="en-US" sz="1600" kern="1200" dirty="0">
                <a:solidFill>
                  <a:schemeClr val="dk1"/>
                </a:solidFill>
                <a:latin typeface="+mn-lt"/>
                <a:ea typeface="+mn-ea"/>
                <a:cs typeface="+mn-cs"/>
              </a:rPr>
              <a:t>11-22-674 SAB1 CID 7343 resolution (Assaf Kasher) </a:t>
            </a:r>
          </a:p>
          <a:p>
            <a:pPr lvl="1" algn="just">
              <a:spcBef>
                <a:spcPct val="20000"/>
              </a:spcBef>
              <a:buFontTx/>
              <a:buChar char="•"/>
            </a:pPr>
            <a:r>
              <a:rPr lang="en-US" sz="1600" b="0" dirty="0"/>
              <a:t>11-22-712 </a:t>
            </a:r>
            <a:r>
              <a:rPr lang="en-US" sz="1600" kern="1200" dirty="0">
                <a:solidFill>
                  <a:schemeClr val="dk1"/>
                </a:solidFill>
                <a:latin typeface="+mn-lt"/>
                <a:ea typeface="+mn-ea"/>
                <a:cs typeface="+mn-cs"/>
              </a:rPr>
              <a:t>CR sab1 CID 7209 Secure LTF detection (Tianyu Wu)</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18559995"/>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895112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6</a:t>
            </a:r>
            <a:r>
              <a:rPr lang="en-US" altLang="en-US" sz="2000" b="0" kern="0" baseline="30000" dirty="0"/>
              <a:t>th</a:t>
            </a:r>
            <a:endParaRPr lang="en-US" altLang="en-US" sz="2000" b="0" kern="0" dirty="0"/>
          </a:p>
          <a:p>
            <a:pPr>
              <a:buFont typeface="Arial" panose="020B0604020202020204" pitchFamily="34" charset="0"/>
              <a:buChar char="•"/>
            </a:pPr>
            <a:r>
              <a:rPr lang="en-US" altLang="en-US" sz="2000" b="0" kern="0" dirty="0"/>
              <a:t>March 	13</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20</a:t>
            </a:r>
            <a:r>
              <a:rPr lang="en-US" altLang="en-US" sz="2000" b="0" kern="0" baseline="30000" dirty="0"/>
              <a:t>th</a:t>
            </a:r>
            <a:r>
              <a:rPr lang="en-US" altLang="en-US" sz="2000" b="0" kern="0" dirty="0"/>
              <a: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 Technical and General comments which constitutes  ?% of the received Technical and General comments received.</a:t>
            </a:r>
          </a:p>
          <a:p>
            <a:pPr lvl="1">
              <a:buFont typeface="Arial" panose="020B0604020202020204" pitchFamily="34" charset="0"/>
              <a:buChar char="•"/>
            </a:pPr>
            <a:r>
              <a:rPr lang="en-US" dirty="0"/>
              <a:t>Reviewed and approved resolutions to ? Editorial which constitutes ?% of the Editorial comments received.</a:t>
            </a:r>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response to comments received as part of </a:t>
            </a:r>
            <a:r>
              <a:rPr lang="en-US" dirty="0"/>
              <a:t>P802.11az SAB #1.</a:t>
            </a:r>
          </a:p>
          <a:p>
            <a:pPr lvl="1">
              <a:buFont typeface="Arial" panose="020B0604020202020204" pitchFamily="34" charset="0"/>
              <a:buChar char="•"/>
            </a:pPr>
            <a:r>
              <a:rPr lang="en-US" b="0" dirty="0"/>
              <a:t>Publish new draft D5.0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3631213665"/>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105401</TotalTime>
  <Words>5112</Words>
  <Application>Microsoft Office PowerPoint</Application>
  <PresentationFormat>Widescreen</PresentationFormat>
  <Paragraphs>743</Paragraphs>
  <Slides>51</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March 7th</vt:lpstr>
      <vt:lpstr>Submission List for the May 10th meeting</vt:lpstr>
      <vt:lpstr>TGaz Next Generation Positioning</vt:lpstr>
      <vt:lpstr>TG Vice Chair Affirmation</vt:lpstr>
      <vt:lpstr>Review Submissions</vt:lpstr>
      <vt:lpstr>PowerPoint Presentation</vt:lpstr>
      <vt:lpstr>IEEE Electronic Meeting slot – May 12th</vt:lpstr>
      <vt:lpstr>Submission List for the Nov. 8th meeting</vt:lpstr>
      <vt:lpstr>PowerPoint Presentation</vt:lpstr>
      <vt:lpstr>PowerPoint Presentation</vt:lpstr>
      <vt:lpstr>IEEE Electronic Meeting Week – March 14th </vt:lpstr>
      <vt:lpstr>Review Submissions</vt:lpstr>
      <vt:lpstr>Scheduled TGaz CRC telecons</vt:lpstr>
      <vt:lpstr>Timeline – previously approved</vt:lpstr>
      <vt:lpstr>Timeline – updated</vt:lpstr>
      <vt:lpstr>March Progress and Targets Towards the March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698</cp:revision>
  <cp:lastPrinted>1601-01-01T00:00:00Z</cp:lastPrinted>
  <dcterms:created xsi:type="dcterms:W3CDTF">2018-08-06T10:28:59Z</dcterms:created>
  <dcterms:modified xsi:type="dcterms:W3CDTF">2022-05-09T15:24:13Z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