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30" r:id="rId3"/>
    <p:sldId id="580" r:id="rId4"/>
    <p:sldId id="618" r:id="rId5"/>
    <p:sldId id="615" r:id="rId6"/>
    <p:sldId id="563" r:id="rId7"/>
    <p:sldId id="678" r:id="rId8"/>
    <p:sldId id="600" r:id="rId9"/>
    <p:sldId id="558" r:id="rId10"/>
    <p:sldId id="676" r:id="rId11"/>
    <p:sldId id="679" r:id="rId12"/>
    <p:sldId id="673" r:id="rId13"/>
    <p:sldId id="674" r:id="rId14"/>
    <p:sldId id="671" r:id="rId15"/>
    <p:sldId id="675" r:id="rId16"/>
    <p:sldId id="677" r:id="rId17"/>
    <p:sldId id="562" r:id="rId18"/>
    <p:sldId id="648" r:id="rId19"/>
    <p:sldId id="672" r:id="rId20"/>
    <p:sldId id="65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3" d="100"/>
          <a:sy n="83" d="100"/>
        </p:scale>
        <p:origin x="102" y="6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22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802.11-22/0597r3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802.11-22/0597r3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802.11-22/0597r3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TIG Re: AI/ML use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formation of a Topic Interest Group (TIG) to:</a:t>
            </a:r>
          </a:p>
          <a:p>
            <a:r>
              <a:rPr lang="en-US" dirty="0"/>
              <a:t>(a) describe use cases for Artificial Intelligence/Machine Learning (AI/ML) applicability in 802.11 systems and </a:t>
            </a:r>
          </a:p>
          <a:p>
            <a:r>
              <a:rPr lang="en-US" dirty="0"/>
              <a:t>(b) investigate the technical feasibility of features enabling support of AI/ML. </a:t>
            </a:r>
          </a:p>
          <a:p>
            <a:r>
              <a:rPr lang="en-US" dirty="0"/>
              <a:t>The TIG is to complete a report on this topic at or before the March 2023 session.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Second: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Yes: 119, No: 22, Abstain: 27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0236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TIG Re: ambient power IoT devices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formation of a Topic Interest Group (TIG) to:</a:t>
            </a:r>
          </a:p>
          <a:p>
            <a:r>
              <a:rPr lang="en-US" dirty="0"/>
              <a:t>(a) describe use cases for 802.11 ambient power-enabled IoT devices and</a:t>
            </a:r>
          </a:p>
          <a:p>
            <a:r>
              <a:rPr lang="en-US" dirty="0"/>
              <a:t>(b) investigate the technical feasibility of features to enable 802.11 WLAN support of ambient power enabled IoT devices.</a:t>
            </a:r>
          </a:p>
          <a:p>
            <a:r>
              <a:rPr lang="en-US" dirty="0"/>
              <a:t>The TIG is to complete a report on this topic at or before the March 2023 session.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Lei Huang, Second: Joseph Levy</a:t>
            </a:r>
          </a:p>
          <a:p>
            <a:r>
              <a:rPr lang="en-US" dirty="0"/>
              <a:t>Result: Yes: 101, No: 19, Abstain: 41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9531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TGme</a:t>
            </a:r>
            <a:r>
              <a:rPr lang="en-US" dirty="0"/>
              <a:t> August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TGme</a:t>
            </a:r>
            <a:r>
              <a:rPr lang="en-US" dirty="0"/>
              <a:t> ad-hoc meeting on August 23-25, 2022 in San Diego, US or Cambridge, UK for the purpose of </a:t>
            </a:r>
            <a:r>
              <a:rPr lang="en-US" dirty="0" err="1"/>
              <a:t>REVme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Montemurro, Second: Mark Hamilton</a:t>
            </a:r>
          </a:p>
          <a:p>
            <a:r>
              <a:rPr lang="en-US" dirty="0"/>
              <a:t>Result: Unanimous consent</a:t>
            </a:r>
          </a:p>
          <a:p>
            <a:r>
              <a:rPr lang="en-US" sz="2000" dirty="0"/>
              <a:t>[TG vote result: Unanimous (25 attendees). Passes. [Moved: Jon Rosdahl, Second: Mark Hamilton]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18461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TGbb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11-22/0693r0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Nikola Serafimovski,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Result: Yes: 99, No: 0, Abstain: 39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6983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TGbb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resolved all comments in 11-22/0678r5 and the editor having implemented the resolutions in IEEE 802.11bb D3.0, approve a 15 day WG Technical Letter Ballot on IEEE 802.11bb D3.0 asking the question</a:t>
            </a:r>
          </a:p>
          <a:p>
            <a:r>
              <a:rPr lang="en-US" dirty="0">
                <a:solidFill>
                  <a:schemeClr val="tx1"/>
                </a:solidFill>
              </a:rPr>
              <a:t>“Should IEEE 802.11bb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Result: Yes: 45, No: 24, Abstain: 81 (Motion 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</a:t>
            </a:r>
            <a:r>
              <a:rPr lang="en-GB" sz="2000" b="1" dirty="0"/>
              <a:t>Volker </a:t>
            </a:r>
            <a:r>
              <a:rPr lang="en-GB" sz="2000" b="1" dirty="0" err="1"/>
              <a:t>Jungnickel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b="1" dirty="0" err="1"/>
              <a:t>Tuncer</a:t>
            </a:r>
            <a:r>
              <a:rPr lang="en-GB" sz="2000" b="1" dirty="0"/>
              <a:t> </a:t>
            </a:r>
            <a:r>
              <a:rPr lang="en-GB" sz="2000" b="1" dirty="0" err="1"/>
              <a:t>Baykas</a:t>
            </a:r>
            <a:r>
              <a:rPr lang="en-GB" sz="2000" b="1" dirty="0"/>
              <a:t>, </a:t>
            </a:r>
            <a:r>
              <a:rPr lang="en-US" sz="2000" dirty="0"/>
              <a:t>Result: unanimous consent]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11-22/0692r0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, 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Result: Yes: 106, No: 0, Abstain: 29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Seconded: Antonio de la Oliva, Result: 29/0/2]</a:t>
            </a:r>
          </a:p>
          <a:p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TGbd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11-22/0703r0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Bo Sun on behalf of </a:t>
            </a:r>
            <a:r>
              <a:rPr lang="en-US" dirty="0" err="1"/>
              <a:t>TGbd</a:t>
            </a:r>
            <a:r>
              <a:rPr lang="en-US" dirty="0"/>
              <a:t>, Second: Joseph Levy</a:t>
            </a:r>
          </a:p>
          <a:p>
            <a:r>
              <a:rPr lang="en-US" dirty="0"/>
              <a:t>Result: Yes: 104, No: 0, Abstain: 22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 Stephan Sand: Result 12/0/1]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5829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Liaise IEEE 802.11bd/D4.0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P802.11bd/D4.0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Bo Sun on behalf of </a:t>
            </a:r>
            <a:r>
              <a:rPr lang="en-US" dirty="0" err="1"/>
              <a:t>TGbd</a:t>
            </a:r>
            <a:r>
              <a:rPr lang="en-US" dirty="0"/>
              <a:t>, Seconded: Edward Au</a:t>
            </a:r>
          </a:p>
          <a:p>
            <a:r>
              <a:rPr lang="en-US" dirty="0"/>
              <a:t>Result: Yes: 100, No: 0, Abstain: 25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 Stephan Sand: Result 14/0/0]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 err="1"/>
              <a:t>TGbe</a:t>
            </a:r>
            <a:r>
              <a:rPr lang="en-GB" dirty="0"/>
              <a:t>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P802.11be Coexistence Assessment document in 11-21/0706r5.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</a:t>
            </a:r>
            <a:r>
              <a:rPr lang="en-US" dirty="0" err="1"/>
              <a:t>Alecsander</a:t>
            </a:r>
            <a:r>
              <a:rPr lang="en-US" dirty="0"/>
              <a:t> Eitan</a:t>
            </a:r>
          </a:p>
          <a:p>
            <a:r>
              <a:rPr lang="en-US" dirty="0"/>
              <a:t>Result: Yes: 118, No: 1, Abstain: 18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2nd: Stephen McCann, result: 134Y, 3N, 21A]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TGbe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changes to P802.11be D1.0, as defined in 11-21/1018r64 and motions passed in 11-20/1982r78,</a:t>
            </a:r>
          </a:p>
          <a:p>
            <a:r>
              <a:rPr lang="en-US" dirty="0"/>
              <a:t>Instruct the editor to prepare P802.11be D2.0, and</a:t>
            </a:r>
          </a:p>
          <a:p>
            <a:r>
              <a:rPr lang="en-US" dirty="0"/>
              <a:t>Approve a 40 day Working Group Technical Letter Ballot asking the question “Should P802.11be D2.0 be forwarded to SA Ballot?”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Alfred Asterjadhi, Second: 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Result: Yes: 145, No: 2,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</a:t>
            </a:r>
            <a:r>
              <a:rPr lang="en-GB" sz="2000" b="1" dirty="0">
                <a:effectLst/>
              </a:rPr>
              <a:t>Moved: Bin Tian,  Seconded: Mike Montemurro, result: 159Y, 5N, 15A</a:t>
            </a:r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May 2022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Draft motions for closing plenary</a:t>
            </a:r>
          </a:p>
          <a:p>
            <a:r>
              <a:rPr lang="en-US" b="0" dirty="0"/>
              <a:t>R2 Draft motion updates</a:t>
            </a:r>
          </a:p>
          <a:p>
            <a:r>
              <a:rPr lang="en-US" b="0" dirty="0"/>
              <a:t>R3 Verified motion results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US" dirty="0" err="1"/>
              <a:t>TGbe</a:t>
            </a:r>
            <a:r>
              <a:rPr lang="en-US" dirty="0"/>
              <a:t> September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ad-hoc meeting on September 7-9th, 2022 in the San Diego, US area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Result: Yes: 81, No: 26, Abstain: 38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result: 96Y, 18N, 34A]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9</a:t>
            </a:r>
          </a:p>
          <a:p>
            <a:r>
              <a:rPr lang="en-US" sz="2800" dirty="0"/>
              <a:t>N:  123</a:t>
            </a:r>
          </a:p>
          <a:p>
            <a:r>
              <a:rPr lang="en-US" sz="2800" dirty="0"/>
              <a:t>No answer: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10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267" y="5562600"/>
            <a:ext cx="11353800" cy="838200"/>
          </a:xfrm>
        </p:spPr>
        <p:txBody>
          <a:bodyPr/>
          <a:lstStyle/>
          <a:p>
            <a:r>
              <a:rPr lang="en-US" dirty="0"/>
              <a:t>Moved: Mike Montemurro, Seconded: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Result: Unanimous consent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299689"/>
              </p:ext>
            </p:extLst>
          </p:nvPr>
        </p:nvGraphicFramePr>
        <p:xfrm>
          <a:off x="929216" y="853264"/>
          <a:ext cx="10348384" cy="4147876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/>
              <a:t>Cor-1 Initial Letter Ballot comment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11-22/0648r4 for the comments received from LB262.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Cor-1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resolved all comments on LB262 in 11-22/0648r4 and the editor having implemented the resolutions in P802.11-2020/Cor1/D2.1, approve a 15 day WG Technical Letter Ballot on P802.11-2020/Cor1/D2.1 asking the question</a:t>
            </a:r>
          </a:p>
          <a:p>
            <a:r>
              <a:rPr lang="en-US" dirty="0">
                <a:solidFill>
                  <a:schemeClr val="tx1"/>
                </a:solidFill>
              </a:rPr>
              <a:t>“Should P802.11-2020/Cor1/D2.1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Cor-1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P802.11-2020/Cor1/D2.1 meets the conditions for IEEE 802 SA ballot,</a:t>
            </a:r>
          </a:p>
          <a:p>
            <a:r>
              <a:rPr lang="en-US" dirty="0"/>
              <a:t>•    Approve document </a:t>
            </a:r>
            <a:r>
              <a:rPr lang="en-GB" dirty="0"/>
              <a:t>11-22/0792r2 </a:t>
            </a:r>
            <a:r>
              <a:rPr lang="en-US" dirty="0"/>
              <a:t>as the report to the IEEE 802 Executive Committee on the requirements for approval to forward P802.11-2020/Cor1/D2.1 to SA Ballot, granting the WG chair editorial license, and</a:t>
            </a:r>
          </a:p>
          <a:p>
            <a:r>
              <a:rPr lang="en-US" dirty="0"/>
              <a:t>•     Request the IEEE 802 Executive Committee to conditionally forward P802.11-2020/Cor1/D2.1 to SA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121, No: 0, Abstain: 26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1571</Words>
  <Application>Microsoft Office PowerPoint</Application>
  <PresentationFormat>Widescreen</PresentationFormat>
  <Paragraphs>291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Office Theme</vt:lpstr>
      <vt:lpstr>Document</vt:lpstr>
      <vt:lpstr>802.11 May 2022 WG Motions</vt:lpstr>
      <vt:lpstr>Abstract</vt:lpstr>
      <vt:lpstr>MONDAY (May 9)</vt:lpstr>
      <vt:lpstr>Straw Poll: New Attendees</vt:lpstr>
      <vt:lpstr>TUESDAY (May 17) </vt:lpstr>
      <vt:lpstr>Motion 1: Officer Confirmation</vt:lpstr>
      <vt:lpstr>Motion 2: Cor-1 Initial Letter Ballot comment</vt:lpstr>
      <vt:lpstr>Motion 3: Cor-1 Re-circulation Letter Ballot</vt:lpstr>
      <vt:lpstr>Motion 4: Cor-1 SA Ballot</vt:lpstr>
      <vt:lpstr>Motion 5: TIG Re: AI/ML use in 802.11</vt:lpstr>
      <vt:lpstr>Motion 6: TIG Re: ambient power IoT devices </vt:lpstr>
      <vt:lpstr>Motion 7: TGme August 2022 Ad-hoc</vt:lpstr>
      <vt:lpstr>Motion 8: TGbb PAR extension</vt:lpstr>
      <vt:lpstr>Motion 9: TGbb re-circulation letter ballot</vt:lpstr>
      <vt:lpstr>Motion 10: TGbc PAR extension</vt:lpstr>
      <vt:lpstr>Motion 11: TGbd PAR extension</vt:lpstr>
      <vt:lpstr>Motion 12: Liaise IEEE 802.11bd/D4.0 to SC6</vt:lpstr>
      <vt:lpstr>Motion 13: TGbe CAD approval</vt:lpstr>
      <vt:lpstr>Motion 14: TGbe initial letter ballot</vt:lpstr>
      <vt:lpstr>Motion 15: TGbe September 2022 Ad-hoc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1170</cp:revision>
  <cp:lastPrinted>1601-01-01T00:00:00Z</cp:lastPrinted>
  <dcterms:created xsi:type="dcterms:W3CDTF">2018-05-10T16:45:22Z</dcterms:created>
  <dcterms:modified xsi:type="dcterms:W3CDTF">2022-05-18T09:48:18Z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