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530" r:id="rId3"/>
    <p:sldId id="580" r:id="rId4"/>
    <p:sldId id="618" r:id="rId5"/>
    <p:sldId id="615" r:id="rId6"/>
    <p:sldId id="563" r:id="rId7"/>
    <p:sldId id="678" r:id="rId8"/>
    <p:sldId id="600" r:id="rId9"/>
    <p:sldId id="558" r:id="rId10"/>
    <p:sldId id="676" r:id="rId11"/>
    <p:sldId id="673" r:id="rId12"/>
    <p:sldId id="674" r:id="rId13"/>
    <p:sldId id="671" r:id="rId14"/>
    <p:sldId id="675" r:id="rId15"/>
    <p:sldId id="677" r:id="rId16"/>
    <p:sldId id="562" r:id="rId17"/>
    <p:sldId id="648" r:id="rId18"/>
    <p:sldId id="672" r:id="rId19"/>
    <p:sldId id="653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89" d="100"/>
          <a:sy n="89" d="100"/>
        </p:scale>
        <p:origin x="96" y="3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802.11-22/0597r1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802.11-22/0597r1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802.11-22/0597r1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802.11-22/0597r1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802.11-22/0597r1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TIG Re: AI/ML use in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formation of a Topic Interest Group (TIG) to:</a:t>
            </a:r>
          </a:p>
          <a:p>
            <a:r>
              <a:rPr lang="en-US" dirty="0"/>
              <a:t>(a) describe use cases for Artificial Intelligence/Machine Learning (AI/ML) applicability in 802.11 systems and </a:t>
            </a:r>
          </a:p>
          <a:p>
            <a:r>
              <a:rPr lang="en-US" dirty="0"/>
              <a:t>(b) investigate the technical feasibility of features enabling support of AI/ML. </a:t>
            </a:r>
          </a:p>
          <a:p>
            <a:r>
              <a:rPr lang="en-US" dirty="0"/>
              <a:t>The TIG is to complete a report on this topic at or before the March 2023 session.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Stephen McCann, Second: xx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02368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REVme</a:t>
            </a:r>
            <a:r>
              <a:rPr lang="en-US" dirty="0"/>
              <a:t> August 2022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REVme</a:t>
            </a:r>
            <a:r>
              <a:rPr lang="en-US" dirty="0"/>
              <a:t> ad-hoc meeting on August xx, 2022 in NA / UK for the purposes of LB258 comment resolutions and consideration of document submissions.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xx, Second: xx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REVme</a:t>
            </a:r>
            <a:r>
              <a:rPr lang="en-US" sz="2000" dirty="0"/>
              <a:t> result: </a:t>
            </a:r>
            <a:r>
              <a:rPr lang="en-US" sz="2000" dirty="0" err="1"/>
              <a:t>xxxx</a:t>
            </a:r>
            <a:r>
              <a:rPr lang="en-US" sz="2000" dirty="0"/>
              <a:t>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18461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US" dirty="0" err="1"/>
              <a:t>TGbb</a:t>
            </a:r>
            <a:r>
              <a:rPr lang="en-US" dirty="0"/>
              <a:t>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11-22/0693r0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Nikola Serafimovski on behalf of </a:t>
            </a:r>
            <a:r>
              <a:rPr lang="en-US" dirty="0" err="1"/>
              <a:t>TGbb</a:t>
            </a:r>
            <a:r>
              <a:rPr lang="en-US" dirty="0"/>
              <a:t>, Second: xx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 result: unanimous]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69830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TGbb</a:t>
            </a:r>
            <a:r>
              <a:rPr lang="en-US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resolved all comments in 11-22/0678r5 and the editor having implemented the resolutions in IEEE 802.11bb D3.0, approve a 15 day WG Technical Letter Ballot on IEEE 802.11bb D3.0 asking the question</a:t>
            </a:r>
          </a:p>
          <a:p>
            <a:r>
              <a:rPr lang="en-US" dirty="0">
                <a:solidFill>
                  <a:schemeClr val="tx1"/>
                </a:solidFill>
              </a:rPr>
              <a:t>“Should IEEE 802.11bb D3.0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Nikola Serafimovski on behalf of </a:t>
            </a:r>
            <a:r>
              <a:rPr lang="en-US" dirty="0" err="1"/>
              <a:t>TGbb</a:t>
            </a:r>
            <a:endParaRPr lang="en-US" dirty="0"/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</a:t>
            </a:r>
            <a:r>
              <a:rPr lang="en-GB" sz="2000" b="1" dirty="0"/>
              <a:t>Volker </a:t>
            </a:r>
            <a:r>
              <a:rPr lang="en-GB" sz="2000" b="1" dirty="0" err="1"/>
              <a:t>Jungnickel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</a:t>
            </a:r>
            <a:r>
              <a:rPr lang="en-GB" sz="2000" b="1" dirty="0" err="1"/>
              <a:t>Tuncer</a:t>
            </a:r>
            <a:r>
              <a:rPr lang="en-GB" sz="2000" b="1" dirty="0"/>
              <a:t> </a:t>
            </a:r>
            <a:r>
              <a:rPr lang="en-GB" sz="2000" b="1" dirty="0" err="1"/>
              <a:t>Baykas</a:t>
            </a:r>
            <a:r>
              <a:rPr lang="en-GB" sz="2000" b="1" dirty="0"/>
              <a:t>, </a:t>
            </a:r>
            <a:r>
              <a:rPr lang="en-US" sz="2000" dirty="0"/>
              <a:t>Result: unanimous consent]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US" dirty="0" err="1"/>
              <a:t>TGbc</a:t>
            </a:r>
            <a:r>
              <a:rPr lang="en-US" dirty="0"/>
              <a:t>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11-22/0692r0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Marc </a:t>
            </a:r>
            <a:r>
              <a:rPr lang="en-US" dirty="0" err="1"/>
              <a:t>Emmelmann</a:t>
            </a:r>
            <a:r>
              <a:rPr lang="en-US" dirty="0"/>
              <a:t>, Second: xx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 Moved: Stephen McCann, Seconded: Antonio de la Oliva, Result: 29/0/2]</a:t>
            </a:r>
          </a:p>
          <a:p>
            <a:r>
              <a:rPr lang="en-US" sz="2000" dirty="0"/>
              <a:t>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870686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US" dirty="0" err="1"/>
              <a:t>TGbd</a:t>
            </a:r>
            <a:r>
              <a:rPr lang="en-US" dirty="0"/>
              <a:t>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11-22/0703r0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Bo Sun on behalf of </a:t>
            </a:r>
            <a:r>
              <a:rPr lang="en-US" dirty="0" err="1"/>
              <a:t>TGbd</a:t>
            </a:r>
            <a:r>
              <a:rPr lang="en-US" dirty="0"/>
              <a:t>, Second: xx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Joseph Levy, 2</a:t>
            </a:r>
            <a:r>
              <a:rPr lang="en-US" sz="2000" baseline="30000" dirty="0"/>
              <a:t>nd</a:t>
            </a:r>
            <a:r>
              <a:rPr lang="en-US" sz="2000" dirty="0"/>
              <a:t> Stephan Sand: Result 12/0/1]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75829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</a:t>
            </a:r>
            <a:r>
              <a:rPr lang="en-GB" dirty="0"/>
              <a:t>Liaise IEEE 802.11bd/D4.0 to SC6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marL="0" indent="0"/>
            <a:r>
              <a:rPr lang="en-GB" dirty="0"/>
              <a:t>The IEEE 802.11 WG requests that IEEE 802 EC liaise Draft P802.11bd/D4.0 to ISO/IEC JTC1 SC6 for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Bo Sun on behalf of </a:t>
            </a:r>
            <a:r>
              <a:rPr lang="en-US" dirty="0" err="1"/>
              <a:t>TGbd</a:t>
            </a:r>
            <a:r>
              <a:rPr lang="en-US" dirty="0"/>
              <a:t>, Seconded: xx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Joseph Levy, 2</a:t>
            </a:r>
            <a:r>
              <a:rPr lang="en-US" sz="2000" baseline="30000" dirty="0"/>
              <a:t>nd</a:t>
            </a:r>
            <a:r>
              <a:rPr lang="en-US" sz="2000" dirty="0"/>
              <a:t> Stephan Sand: Result 14/0/0]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</a:t>
            </a:r>
            <a:r>
              <a:rPr lang="en-GB" dirty="0" err="1"/>
              <a:t>TGbe</a:t>
            </a:r>
            <a:r>
              <a:rPr lang="en-GB" dirty="0"/>
              <a:t> CAD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P802.11be Coexistence Assessment document in 11-21/0706r5.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xx</a:t>
            </a:r>
          </a:p>
          <a:p>
            <a:r>
              <a:rPr lang="en-US" dirty="0"/>
              <a:t>Result: Yes: xx, No: xx, Abstain: 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Laurent </a:t>
            </a:r>
            <a:r>
              <a:rPr lang="en-US" sz="2000" dirty="0" err="1"/>
              <a:t>Cariou</a:t>
            </a:r>
            <a:r>
              <a:rPr lang="en-US" sz="2000" dirty="0"/>
              <a:t>, 2nd: Stephen McCann, result: 134Y, 3N, 21A]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449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US" dirty="0" err="1"/>
              <a:t>TGbe</a:t>
            </a:r>
            <a:r>
              <a:rPr lang="en-US" dirty="0"/>
              <a:t>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Having approved changes to </a:t>
            </a:r>
            <a:r>
              <a:rPr lang="en-US" dirty="0" err="1"/>
              <a:t>TGbe</a:t>
            </a:r>
            <a:r>
              <a:rPr lang="en-US" dirty="0"/>
              <a:t> D1.0, as defined in 11-21/1018r63, in addition to motions passed during the </a:t>
            </a:r>
            <a:r>
              <a:rPr lang="en-US" dirty="0" err="1"/>
              <a:t>TGbe</a:t>
            </a:r>
            <a:r>
              <a:rPr lang="en-US" dirty="0"/>
              <a:t> Joint session of May 16th 2022,</a:t>
            </a:r>
          </a:p>
          <a:p>
            <a:r>
              <a:rPr lang="en-US" dirty="0"/>
              <a:t>Instruct the editor to prepare </a:t>
            </a:r>
            <a:r>
              <a:rPr lang="en-US" dirty="0" err="1"/>
              <a:t>TGbe</a:t>
            </a:r>
            <a:r>
              <a:rPr lang="en-US" dirty="0"/>
              <a:t> Draft D2.0, and</a:t>
            </a:r>
          </a:p>
          <a:p>
            <a:r>
              <a:rPr lang="en-US" dirty="0"/>
              <a:t>Approve a 35 day Working Group Technical Letter Ballot asking the question “Should </a:t>
            </a:r>
            <a:r>
              <a:rPr lang="en-US" dirty="0" err="1"/>
              <a:t>TGbe</a:t>
            </a:r>
            <a:r>
              <a:rPr lang="en-US" dirty="0"/>
              <a:t> Draft 2.0 be forwarded to SA Ballot?”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xx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 </a:t>
            </a:r>
            <a:r>
              <a:rPr lang="en-GB" sz="2000" b="1" dirty="0">
                <a:effectLst/>
              </a:rPr>
              <a:t>Moved: Bin Tian,  Seconded: Mike Montemurro, result: 159Y, 5N, 15A</a:t>
            </a:r>
            <a:r>
              <a:rPr lang="en-US" sz="2000" dirty="0"/>
              <a:t>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</a:t>
            </a:r>
            <a:r>
              <a:rPr lang="en-US" dirty="0" err="1"/>
              <a:t>TGbe</a:t>
            </a:r>
            <a:r>
              <a:rPr lang="en-US" dirty="0"/>
              <a:t> September 2022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TGbe</a:t>
            </a:r>
            <a:r>
              <a:rPr lang="en-US" dirty="0"/>
              <a:t> ad-hoc meeting on September 7-9th, 2022 for the purpose of </a:t>
            </a:r>
            <a:r>
              <a:rPr lang="en-US" dirty="0" err="1"/>
              <a:t>TGbe</a:t>
            </a:r>
            <a:r>
              <a:rPr lang="en-US" dirty="0"/>
              <a:t> comment resolution in the </a:t>
            </a:r>
            <a:r>
              <a:rPr lang="en-US" i="1" dirty="0"/>
              <a:t>San Diego/San Francisco Bay</a:t>
            </a:r>
            <a:r>
              <a:rPr lang="en-US" dirty="0"/>
              <a:t> area and consideration of document submissions.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Alfred Asterjadhi on behalf of </a:t>
            </a:r>
            <a:r>
              <a:rPr lang="en-US" dirty="0" err="1"/>
              <a:t>TGbe</a:t>
            </a:r>
            <a:endParaRPr lang="en-US" dirty="0"/>
          </a:p>
          <a:p>
            <a:r>
              <a:rPr lang="en-US" dirty="0"/>
              <a:t>Result: Yes: xx, No: xx, Abstain: 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 result: 96Y, 18N, 34A]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May 2022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Draft motions for closing plenary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(May 9)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9</a:t>
            </a:r>
          </a:p>
          <a:p>
            <a:r>
              <a:rPr lang="en-US" sz="2800" dirty="0"/>
              <a:t>N:  123</a:t>
            </a:r>
          </a:p>
          <a:p>
            <a:r>
              <a:rPr lang="en-US" sz="2800" dirty="0"/>
              <a:t>No answer: 92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May 10</a:t>
            </a:r>
            <a:r>
              <a:rPr lang="en-US" sz="2800" baseline="30000" dirty="0"/>
              <a:t>th</a:t>
            </a:r>
            <a:r>
              <a:rPr lang="en-US" sz="2800" dirty="0"/>
              <a:t> 11:15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(May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1A929DD-FDE9-4543-8E94-2538F0A96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267" y="5562600"/>
            <a:ext cx="11353800" cy="720884"/>
          </a:xfrm>
        </p:spPr>
        <p:txBody>
          <a:bodyPr/>
          <a:lstStyle/>
          <a:p>
            <a:r>
              <a:rPr lang="en-US" dirty="0"/>
              <a:t>Moved: , Seconded: </a:t>
            </a:r>
          </a:p>
          <a:p>
            <a:r>
              <a:rPr lang="en-US" dirty="0"/>
              <a:t>Result: Yes: xx, No: xx, Abstain: xx (Motion </a:t>
            </a:r>
            <a:r>
              <a:rPr lang="en-US" dirty="0" err="1"/>
              <a:t>xxxx</a:t>
            </a:r>
            <a:r>
              <a:rPr lang="en-US" dirty="0"/>
              <a:t>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17A6F34-FA56-430F-ABEA-449B40482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66675"/>
            <a:ext cx="5257800" cy="533399"/>
          </a:xfrm>
        </p:spPr>
        <p:txBody>
          <a:bodyPr/>
          <a:lstStyle/>
          <a:p>
            <a:r>
              <a:rPr lang="en-US" sz="2800" dirty="0"/>
              <a:t>Motion 1: Officer Confirmation</a:t>
            </a:r>
          </a:p>
        </p:txBody>
      </p:sp>
      <p:graphicFrame>
        <p:nvGraphicFramePr>
          <p:cNvPr id="9" name="Group 148">
            <a:extLst>
              <a:ext uri="{FF2B5EF4-FFF2-40B4-BE49-F238E27FC236}">
                <a16:creationId xmlns:a16="http://schemas.microsoft.com/office/drawing/2014/main" id="{4ADD4B7F-CC0B-229E-15E3-9779832904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0299689"/>
              </p:ext>
            </p:extLst>
          </p:nvPr>
        </p:nvGraphicFramePr>
        <p:xfrm>
          <a:off x="929216" y="853264"/>
          <a:ext cx="10348384" cy="4147876"/>
        </p:xfrm>
        <a:graphic>
          <a:graphicData uri="http://schemas.openxmlformats.org/drawingml/2006/table">
            <a:tbl>
              <a:tblPr/>
              <a:tblGrid>
                <a:gridCol w="832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1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7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6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236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2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Mark RISON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YEE, Stephen ORR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MCCANN, Jerome HENRY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819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/>
              <a:t>Cor-1 Initial Letter Ballot comment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the resolutions in 11-22/0648r4 for the comments received from LB262.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Robert Stacey, Second: Jon Rosdahl 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1166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Cor-1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Having resolved all comments on LB262 in 11-22/0648r4 and the editor having implemented the resolutions in P802.11-2020/Cor1/D2.1, approve a 15 day WG Technical Letter Ballot on P802.11-2020/Cor1/D2.1 asking the question</a:t>
            </a:r>
          </a:p>
          <a:p>
            <a:r>
              <a:rPr lang="en-US" dirty="0">
                <a:solidFill>
                  <a:schemeClr val="tx1"/>
                </a:solidFill>
              </a:rPr>
              <a:t>“Should P802.11-2020/Cor1/D2.1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Robert Stacey, Second: Jon Rosdahl 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Cor-1 SA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Believing that P802.11-2020/Cor1/D2.1 meets the conditions for IEEE 802 SA ballot,</a:t>
            </a:r>
          </a:p>
          <a:p>
            <a:r>
              <a:rPr lang="en-US" dirty="0"/>
              <a:t>•    Approve document </a:t>
            </a:r>
            <a:r>
              <a:rPr lang="en-GB" dirty="0"/>
              <a:t>11-22/0792r0 </a:t>
            </a:r>
            <a:r>
              <a:rPr lang="en-US" dirty="0"/>
              <a:t>as the report to the IEEE 802 Executive Committee on the requirements for approval to forward P802.11-2020/Cor1/D2.1 to SA Ballot,</a:t>
            </a:r>
          </a:p>
          <a:p>
            <a:r>
              <a:rPr lang="en-US" dirty="0"/>
              <a:t>•     Request the IEEE 802 Executive Committee to conditionally forward P802.11-2020/Cor1/D2.1 to SA ballot.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Robert Stacey, Second: Jon Rosdahl 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65197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1484</Words>
  <Application>Microsoft Office PowerPoint</Application>
  <PresentationFormat>Widescreen</PresentationFormat>
  <Paragraphs>276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Office Theme</vt:lpstr>
      <vt:lpstr>Document</vt:lpstr>
      <vt:lpstr>802.11 May 2022 WG Motions</vt:lpstr>
      <vt:lpstr>Abstract</vt:lpstr>
      <vt:lpstr>MONDAY (May 9)</vt:lpstr>
      <vt:lpstr>Straw Poll: New Attendees</vt:lpstr>
      <vt:lpstr>TUESDAY (May 17) </vt:lpstr>
      <vt:lpstr>Motion 1: Officer Confirmation</vt:lpstr>
      <vt:lpstr>Motion 2: Cor-1 Initial Letter Ballot comment</vt:lpstr>
      <vt:lpstr>Motion 3: Cor-1 Re-circulation Letter Ballot</vt:lpstr>
      <vt:lpstr>Motion 4: Cor-1 SA Ballot</vt:lpstr>
      <vt:lpstr>Motion 5: TIG Re: AI/ML use in 802.11</vt:lpstr>
      <vt:lpstr>Motion 6: REVme August 2022 Ad-hoc</vt:lpstr>
      <vt:lpstr>Motion 7: TGbb PAR extension</vt:lpstr>
      <vt:lpstr>Motion 8: TGbb re-circulation letter ballot</vt:lpstr>
      <vt:lpstr>Motion 9: TGbc PAR extension</vt:lpstr>
      <vt:lpstr>Motion 10: TGbd PAR extension</vt:lpstr>
      <vt:lpstr>Motion 11: Liaise IEEE 802.11bd/D4.0 to SC6</vt:lpstr>
      <vt:lpstr>Motion 12: TGbe CAD approval</vt:lpstr>
      <vt:lpstr>Motion 13: TGbe initial letter ballot</vt:lpstr>
      <vt:lpstr>Motion 14: TGbe September 2022 Ad-hoc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1136</cp:revision>
  <cp:lastPrinted>1601-01-01T00:00:00Z</cp:lastPrinted>
  <dcterms:created xsi:type="dcterms:W3CDTF">2018-05-10T16:45:22Z</dcterms:created>
  <dcterms:modified xsi:type="dcterms:W3CDTF">2022-05-16T19:01:07Z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