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2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A15A75-3E14-4F4C-AA3B-4AF38F43DC62}" v="9" dt="2022-05-16T15:23:19.2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2" autoAdjust="0"/>
    <p:restoredTop sz="94660"/>
  </p:normalViewPr>
  <p:slideViewPr>
    <p:cSldViewPr>
      <p:cViewPr varScale="1">
        <p:scale>
          <a:sx n="114" d="100"/>
          <a:sy n="114" d="100"/>
        </p:scale>
        <p:origin x="408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30FD5C6A-AA8B-4003-9C57-D4813B8DA81B}"/>
    <pc:docChg chg="undo custSel addSld delSld modSld modMainMaster">
      <pc:chgData name="Alfred Asterjadhi" userId="39de57b9-85c0-4fd1-aaac-8ca2b6560ad0" providerId="ADAL" clId="{30FD5C6A-AA8B-4003-9C57-D4813B8DA81B}" dt="2022-01-24T16:00:56.222" v="121" actId="20577"/>
      <pc:docMkLst>
        <pc:docMk/>
      </pc:docMkLst>
      <pc:sldChg chg="addSp delSp modSp mod">
        <pc:chgData name="Alfred Asterjadhi" userId="39de57b9-85c0-4fd1-aaac-8ca2b6560ad0" providerId="ADAL" clId="{30FD5C6A-AA8B-4003-9C57-D4813B8DA81B}" dt="2022-01-24T16:00:16.379" v="1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30FD5C6A-AA8B-4003-9C57-D4813B8DA81B}" dt="2022-01-24T16:00:16.379" v="1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2" creationId="{1233335B-F516-441D-A8B8-5973D14A7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3" creationId="{5AC02773-6E88-48C3-8E1E-882BF145B22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3" creationId="{C342B078-C310-4F60-ABFC-04D4E9E194E9}"/>
          </ac:spMkLst>
        </pc:spChg>
        <pc:spChg chg="mod">
          <ac:chgData name="Alfred Asterjadhi" userId="39de57b9-85c0-4fd1-aaac-8ca2b6560ad0" providerId="ADAL" clId="{30FD5C6A-AA8B-4003-9C57-D4813B8DA81B}" dt="2022-01-24T15:51:40.989" v="1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8" creationId="{BE6FCED7-F6EA-4876-86B8-AA4523E387C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9" creationId="{91BB7C88-D3B5-4600-AC6F-AC479E248FD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0" creationId="{C8E8FC57-9080-46CD-A6F6-ACED456E514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1" creationId="{C47F2FAD-9D3E-42CE-BA5B-57BFB69C2EF1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3" creationId="{CADB05A6-F6F6-4910-8F29-9FD3751AAFD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4" creationId="{F3D3A98F-EF9D-4A42-937F-9A5366FDA20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5" creationId="{444CE200-D5D2-44D5-9118-6FF3C3FB914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6" creationId="{6544AA3B-C36C-4855-983F-C6FB86F0C8C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7" creationId="{608D4242-07EF-4AFB-8A32-12DFE508FBB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8" creationId="{68893944-ED9B-4509-AD3F-A7276BFFAC5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9" creationId="{7CE1DDC8-7DAB-4443-91F2-87F0C01BEDE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0" creationId="{CFBA82B6-16E6-4B92-AE71-CEC60DDA90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1" creationId="{B27A6BF1-6F8A-4A3B-A8C6-131B82A7023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2" creationId="{97C1CB50-69BA-4D19-AA9B-DBB64C9B4CC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3" creationId="{68DB2970-689C-4251-8CC2-7A2EF8BD122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4" creationId="{7720A8D5-B97E-4131-B107-B3465201D59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5" creationId="{101A1AB0-B38C-45A9-86B5-01DA7B5DA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6" creationId="{F29EA9BC-AF32-4109-9D5E-15D8B48221F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7" creationId="{BE822B33-7871-4E25-9670-240D2D9AE7A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8" creationId="{996B1D6D-3554-4961-B70F-8734117F2AF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9" creationId="{AA66B73E-8591-441C-B28D-DB85797D296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0" creationId="{17C09688-87C4-4622-AF28-2BAF0597975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1" creationId="{6B244F8B-D825-40B1-BD50-38123CB1B9D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2" creationId="{41756E01-A6CE-494B-A522-485FC4C7105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3" creationId="{6977E66A-1A3A-43F0-B27C-424472FAD8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4" creationId="{0ACCE69A-C7F2-4702-B713-CE499654ECC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5" creationId="{1AB2048F-4A05-431D-8489-D2D3F408CEB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6" creationId="{D7C95044-C19F-4151-A170-61560DBE26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7" creationId="{95043562-1599-4F12-91BF-A2E620D2DC1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8" creationId="{6E045427-F9C9-4F1C-A3FF-811CA366FB7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9" creationId="{B713E7EE-2558-4100-9FF7-12FDAF054C0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0" creationId="{639F9843-48F2-4DA1-8C1A-AD18550338D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1" creationId="{6187DB3E-C952-40C8-865C-2D5D39B136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2" creationId="{47C91237-E8E0-45EA-9065-13236DEAF91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3" creationId="{2219F7C6-950E-4146-A371-4EB1A16DCF0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4" creationId="{75C689F2-EAE0-47FB-ADDB-1DFDD925F0C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5" creationId="{B767D252-56E1-4399-BD77-1402EB75927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6" creationId="{34C801BD-410A-4625-BEE5-7E0E638F23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7" creationId="{F0FA184D-1D58-45D6-8D67-C2B353667AB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8" creationId="{8422BD14-A9CC-4325-AD43-370D1CE953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9" creationId="{0AD0649D-53B3-43E5-BCCE-385CEA5E516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0" creationId="{073C55B9-F60E-417E-A42C-62731C8AA74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2" creationId="{4FAD1063-BA68-4BC1-BD2F-56BC14F7AA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3" creationId="{25B38BA2-1F53-4E5D-AB67-EACCF1E976A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4" creationId="{38C49C43-F199-4BEC-B14D-993EB45EA21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5" creationId="{9FCE5419-01B9-492A-B034-23389B68458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6" creationId="{F8F5678D-D341-4406-9B5E-0F4915238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7" creationId="{FC341FF6-5667-4BAD-A04E-B46AEF4BCBE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8" creationId="{CAE88D2D-3014-4CB9-9479-0239317E68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9" creationId="{0E45BFB1-7490-4C37-B2C8-1086BE07065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0" creationId="{A0AA7378-7C15-479B-89C6-E224CD556B4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1" creationId="{5873D832-90CB-4139-A0E4-4AE483BD435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2" creationId="{86958D22-4471-4447-A322-AF4679E1B0B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3" creationId="{54D7F0BB-A492-4FF5-B026-96147F742B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4" creationId="{58F4EABD-72E8-4DF1-B2ED-832F4202668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5" creationId="{473F76FB-3027-432E-AFBB-DF1F05BF07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6" creationId="{70613F28-6B2E-4C6B-A451-8BEC78247D5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7" creationId="{73B5DA8B-EF45-4074-B498-EBA8A39960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8" creationId="{24431360-F761-4B84-B7F4-803024D48A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9" creationId="{EC635E4C-EF3B-44FF-ADA6-948D3AA1EDB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0" creationId="{8C598161-9097-4AAD-9F8C-2B581BE4D0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1" creationId="{6B8803E9-4AF5-489D-8D6C-2948A64DF7F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2" creationId="{A64E584A-91A7-4C9B-9932-D011806CB07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3" creationId="{7AB54C75-B7E4-4BFA-AAEC-0C4AB3EA548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4" creationId="{EBEB7D1B-6F8F-46EB-ACCB-A7937C601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5" creationId="{8E863008-BF1A-43B8-AA5D-93862437C40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6" creationId="{A7C37F47-10AC-4ECA-8B8E-03EB7047FB0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7" creationId="{6B261A22-2045-42E0-BAA2-D969C238C79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8" creationId="{6FDC225F-6261-4C2C-8CDD-6C012D32F9D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9" creationId="{CF19B6D1-E81B-4ED7-9489-B352BB4C38F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60" creationId="{14012D85-A7CC-4B5E-A94B-60C26FE41D14}"/>
          </ac:spMkLst>
        </pc:s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1" creationId="{6B9C8A13-ACDD-4FBF-A0A7-6040AB533454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4" creationId="{B7557F01-B7DC-4BC3-AB93-B8468FEA4F74}"/>
          </ac:grpSpMkLst>
        </pc:grpChg>
        <pc:picChg chg="del">
          <ac:chgData name="Alfred Asterjadhi" userId="39de57b9-85c0-4fd1-aaac-8ca2b6560ad0" providerId="ADAL" clId="{30FD5C6A-AA8B-4003-9C57-D4813B8DA81B}" dt="2022-01-24T15:48:26.871" v="74" actId="478"/>
          <ac:picMkLst>
            <pc:docMk/>
            <pc:sldMk cId="2033199149" sldId="257"/>
            <ac:picMk id="8" creationId="{2B1C01EF-C3BB-4942-9D2A-E7C376A875FB}"/>
          </ac:picMkLst>
        </pc:picChg>
        <pc:picChg chg="add del mod ord">
          <ac:chgData name="Alfred Asterjadhi" userId="39de57b9-85c0-4fd1-aaac-8ca2b6560ad0" providerId="ADAL" clId="{30FD5C6A-AA8B-4003-9C57-D4813B8DA81B}" dt="2022-01-24T15:51:29.275" v="117" actId="338"/>
          <ac:picMkLst>
            <pc:docMk/>
            <pc:sldMk cId="2033199149" sldId="257"/>
            <ac:picMk id="10" creationId="{CDD66547-C8E4-47BF-B509-2E39418225CA}"/>
          </ac:picMkLst>
        </pc:picChg>
        <pc:picChg chg="mod">
          <ac:chgData name="Alfred Asterjadhi" userId="39de57b9-85c0-4fd1-aaac-8ca2b6560ad0" providerId="ADAL" clId="{30FD5C6A-AA8B-4003-9C57-D4813B8DA81B}" dt="2022-01-24T15:51:23.960" v="116" actId="338"/>
          <ac:picMkLst>
            <pc:docMk/>
            <pc:sldMk cId="2033199149" sldId="257"/>
            <ac:picMk id="1031" creationId="{DD800235-D417-43AB-80B6-8EEFB8BAE3DC}"/>
          </ac:picMkLst>
        </pc:picChg>
      </pc:sldChg>
      <pc:sldChg chg="modSp del mod">
        <pc:chgData name="Alfred Asterjadhi" userId="39de57b9-85c0-4fd1-aaac-8ca2b6560ad0" providerId="ADAL" clId="{30FD5C6A-AA8B-4003-9C57-D4813B8DA81B}" dt="2022-01-24T00:56:03.441" v="69" actId="47"/>
        <pc:sldMkLst>
          <pc:docMk/>
          <pc:sldMk cId="1752578952" sldId="258"/>
        </pc:sldMkLst>
        <pc:spChg chg="mod">
          <ac:chgData name="Alfred Asterjadhi" userId="39de57b9-85c0-4fd1-aaac-8ca2b6560ad0" providerId="ADAL" clId="{30FD5C6A-AA8B-4003-9C57-D4813B8DA81B}" dt="2022-01-24T00:52:36.238" v="14"/>
          <ac:spMkLst>
            <pc:docMk/>
            <pc:sldMk cId="1752578952" sldId="258"/>
            <ac:spMk id="6" creationId="{DE5D496B-D904-44CD-879F-8DF7E1D59DD1}"/>
          </ac:spMkLst>
        </pc:spChg>
      </pc:sldChg>
      <pc:sldChg chg="modSp mod">
        <pc:chgData name="Alfred Asterjadhi" userId="39de57b9-85c0-4fd1-aaac-8ca2b6560ad0" providerId="ADAL" clId="{30FD5C6A-AA8B-4003-9C57-D4813B8DA81B}" dt="2022-01-24T00:52:38.239" v="15"/>
        <pc:sldMkLst>
          <pc:docMk/>
          <pc:sldMk cId="7809349" sldId="259"/>
        </pc:sldMkLst>
        <pc:spChg chg="mod">
          <ac:chgData name="Alfred Asterjadhi" userId="39de57b9-85c0-4fd1-aaac-8ca2b6560ad0" providerId="ADAL" clId="{30FD5C6A-AA8B-4003-9C57-D4813B8DA81B}" dt="2022-01-24T00:52:38.239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30FD5C6A-AA8B-4003-9C57-D4813B8DA81B}" dt="2022-01-24T00:53:00.250" v="3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30FD5C6A-AA8B-4003-9C57-D4813B8DA81B}" dt="2022-01-24T00:52:29.178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30FD5C6A-AA8B-4003-9C57-D4813B8DA81B}" dt="2022-01-24T00:52:52.240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30FD5C6A-AA8B-4003-9C57-D4813B8DA81B}" dt="2022-01-24T00:53:00.250" v="3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add mod">
        <pc:chgData name="Alfred Asterjadhi" userId="39de57b9-85c0-4fd1-aaac-8ca2b6560ad0" providerId="ADAL" clId="{30FD5C6A-AA8B-4003-9C57-D4813B8DA81B}" dt="2022-01-24T16:00:56.222" v="12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30FD5C6A-AA8B-4003-9C57-D4813B8DA81B}" dt="2022-01-24T16:00:56.222" v="121" actId="20577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30FD5C6A-AA8B-4003-9C57-D4813B8DA81B}" dt="2022-01-24T00:52:17.376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0FD5C6A-AA8B-4003-9C57-D4813B8DA81B}" dt="2022-01-24T00:52:17.376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addSp delSp modSp mod">
        <pc:chgData name="Alfred Asterjadhi" userId="39de57b9-85c0-4fd1-aaac-8ca2b6560ad0" providerId="ADAL" clId="{98EB5803-28D6-429C-B9A1-DEB3733DCB8F}" dt="2021-11-15T16:56:25.110" v="129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98EB5803-28D6-429C-B9A1-DEB3733DCB8F}" dt="2021-11-15T16:52:24.732" v="9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8EB5803-28D6-429C-B9A1-DEB3733DCB8F}" dt="2021-11-15T16:47:27.408" v="13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4" creationId="{70BC876F-0A56-4E8A-AAD1-728016F935C6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5" creationId="{9C11C14C-7EC1-41C9-ABC1-9A07AA319995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6" creationId="{FDAC231B-B229-45CA-98BE-BCC46049E1A0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32" creationId="{AB188FE6-CB6E-4435-9845-4A54629535FC}"/>
          </ac:spMkLst>
        </pc:spChg>
        <pc:grpChg chg="add 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14" creationId="{B7557F01-B7DC-4BC3-AB93-B8468FEA4F74}"/>
          </ac:grpSpMkLst>
        </pc:grpChg>
        <pc:grpChg chg="add del mod">
          <ac:chgData name="Alfred Asterjadhi" userId="39de57b9-85c0-4fd1-aaac-8ca2b6560ad0" providerId="ADAL" clId="{98EB5803-28D6-429C-B9A1-DEB3733DCB8F}" dt="2021-11-15T16:54:05.389" v="96" actId="165"/>
          <ac:grpSpMkLst>
            <pc:docMk/>
            <pc:sldMk cId="2033199149" sldId="257"/>
            <ac:grpSpMk id="30" creationId="{A90DF394-8294-4E49-AC2E-8DC8E0677D31}"/>
          </ac:grpSpMkLst>
        </pc:grpChg>
        <pc:picChg chg="add mod ord">
          <ac:chgData name="Alfred Asterjadhi" userId="39de57b9-85c0-4fd1-aaac-8ca2b6560ad0" providerId="ADAL" clId="{98EB5803-28D6-429C-B9A1-DEB3733DCB8F}" dt="2021-11-15T16:56:25.110" v="129" actId="164"/>
          <ac:picMkLst>
            <pc:docMk/>
            <pc:sldMk cId="2033199149" sldId="257"/>
            <ac:picMk id="8" creationId="{2B1C01EF-C3BB-4942-9D2A-E7C376A875FB}"/>
          </ac:picMkLst>
        </pc:picChg>
        <pc:picChg chg="add del mod topLvl">
          <ac:chgData name="Alfred Asterjadhi" userId="39de57b9-85c0-4fd1-aaac-8ca2b6560ad0" providerId="ADAL" clId="{98EB5803-28D6-429C-B9A1-DEB3733DCB8F}" dt="2021-11-15T16:54:12.365" v="99" actId="478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  <pc:spChg chg="mod">
          <ac:chgData name="Alfred Asterjadhi" userId="39de57b9-85c0-4fd1-aaac-8ca2b6560ad0" providerId="ADAL" clId="{98EB5803-28D6-429C-B9A1-DEB3733DCB8F}" dt="2021-11-15T16:47:29.007" v="14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8EB5803-28D6-429C-B9A1-DEB3733DCB8F}" dt="2021-11-15T16:51:44.687" v="91" actId="14100"/>
          <ac:spMkLst>
            <pc:docMk/>
            <pc:sldMk cId="1752578952" sldId="258"/>
            <ac:spMk id="8" creationId="{77F4F601-23E3-46B6-A79D-1B06F13D1768}"/>
          </ac:spMkLst>
        </pc:spChg>
        <pc:spChg chg="mod">
          <ac:chgData name="Alfred Asterjadhi" userId="39de57b9-85c0-4fd1-aaac-8ca2b6560ad0" providerId="ADAL" clId="{98EB5803-28D6-429C-B9A1-DEB3733DCB8F}" dt="2021-11-15T16:51:47.389" v="92" actId="14100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98EB5803-28D6-429C-B9A1-DEB3733DCB8F}" dt="2021-11-15T16:47:31.196" v="15"/>
        <pc:sldMkLst>
          <pc:docMk/>
          <pc:sldMk cId="7809349" sldId="259"/>
        </pc:sldMkLst>
        <pc:spChg chg="mod">
          <ac:chgData name="Alfred Asterjadhi" userId="39de57b9-85c0-4fd1-aaac-8ca2b6560ad0" providerId="ADAL" clId="{98EB5803-28D6-429C-B9A1-DEB3733DCB8F}" dt="2021-11-15T16:47:31.19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98EB5803-28D6-429C-B9A1-DEB3733DCB8F}" dt="2021-11-15T16:48:41.529" v="3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98EB5803-28D6-429C-B9A1-DEB3733DCB8F}" dt="2021-11-15T16:47:25.606" v="12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98EB5803-28D6-429C-B9A1-DEB3733DCB8F}" dt="2021-11-15T16:48:33.990" v="3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98EB5803-28D6-429C-B9A1-DEB3733DCB8F}" dt="2021-11-15T16:48:41.529" v="37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98EB5803-28D6-429C-B9A1-DEB3733DCB8F}" dt="2021-11-15T16:47:20.955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8EB5803-28D6-429C-B9A1-DEB3733DCB8F}" dt="2021-11-15T16:47:17.060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98EB5803-28D6-429C-B9A1-DEB3733DCB8F}" dt="2021-11-15T16:47:20.955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FA15A75-3E14-4F4C-AA3B-4AF38F43DC62}"/>
    <pc:docChg chg="undo custSel addSld delSld modSld">
      <pc:chgData name="Alfred Asterjadhi" userId="39de57b9-85c0-4fd1-aaac-8ca2b6560ad0" providerId="ADAL" clId="{2FA15A75-3E14-4F4C-AA3B-4AF38F43DC62}" dt="2022-05-16T15:28:47.365" v="531" actId="20577"/>
      <pc:docMkLst>
        <pc:docMk/>
      </pc:docMkLst>
      <pc:sldChg chg="addSp delSp modSp mod">
        <pc:chgData name="Alfred Asterjadhi" userId="39de57b9-85c0-4fd1-aaac-8ca2b6560ad0" providerId="ADAL" clId="{2FA15A75-3E14-4F4C-AA3B-4AF38F43DC62}" dt="2022-05-16T15:26:44.238" v="527" actId="313"/>
        <pc:sldMkLst>
          <pc:docMk/>
          <pc:sldMk cId="2033199149" sldId="257"/>
        </pc:sldMkLst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FA15A75-3E14-4F4C-AA3B-4AF38F43DC62}" dt="2022-05-16T15:26:44.238" v="527" actId="313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8" creationId="{CE09258F-1AFC-4700-B74B-0E6A4800F3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" creationId="{D062C757-B63C-4CC0-88F6-E049011479A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1" creationId="{3126C9E2-2843-47C0-BADE-5241D01F28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2" creationId="{CD33F800-8A6F-4999-9236-B822C6901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3" creationId="{C74167F5-2C15-41D3-9F31-C9669F1A94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3" creationId="{44CCEF11-8EC7-4070-B23F-FBF0B6BBE287}"/>
          </ac:spMkLst>
        </pc:spChg>
        <pc:spChg chg="mod">
          <ac:chgData name="Alfred Asterjadhi" userId="39de57b9-85c0-4fd1-aaac-8ca2b6560ad0" providerId="ADAL" clId="{2FA15A75-3E14-4F4C-AA3B-4AF38F43DC62}" dt="2022-05-16T15:19:01.606" v="3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2FA15A75-3E14-4F4C-AA3B-4AF38F43DC62}" dt="2022-05-16T15:19:20.311" v="325" actId="1076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2FA15A75-3E14-4F4C-AA3B-4AF38F43DC62}" dt="2022-05-16T15:18:59.194" v="317" actId="14100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8" creationId="{F4C59A3F-9B4D-48DD-873F-19AA1168379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0" creationId="{EA86B962-D11E-481C-ADAA-865096A27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1" creationId="{FE30C717-E83E-4509-8953-6968122183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3" creationId="{52E86ACE-1312-4DC3-9948-03D4B4D5B48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4" creationId="{12F3412D-9998-4B53-A469-1CAA1D024D4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5" creationId="{7D108816-E02A-4E51-AA80-37DACC8BD2B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6" creationId="{13E7B1E8-2ED7-482C-B385-B2C249F7402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7" creationId="{5009C14F-68FA-4F63-A72C-0234D1FC35B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8" creationId="{19612A86-BFCE-44CF-9024-E6AB45F0F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9" creationId="{9DCACCBA-29D8-40FE-B9BB-6072D4A936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0" creationId="{9BC702C3-56DC-4E93-B3B7-B001EEDE8C0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1" creationId="{0CE7C25C-AF43-41D7-B7A1-68A0B9F4FDC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2" creationId="{4F030AF9-4248-4EB5-AD35-A549C4E5CF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3" creationId="{78A2F41B-9E7A-40F5-87B6-663F6534912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4" creationId="{BBD1FA45-8061-4357-A8B5-CAFCF7A104D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5" creationId="{0B582BA0-0FD2-4B20-BC5F-7B26C59BAB9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6" creationId="{7ADA211C-AC76-46B6-BFFE-E9D2067732D5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7" creationId="{11F366AB-1358-41FE-9210-BB477861021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8" creationId="{2CB0BBCA-4FAE-45D9-AA0D-C4AFB93351F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9" creationId="{15C55E57-98D8-47F3-A4C1-9B636F2E83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0" creationId="{9077BCC3-B5A0-4A64-8BE8-B8DD799B87C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1" creationId="{23CA5A7D-0742-4913-BD7C-A0DF9B7E4EC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2" creationId="{95DEDDC3-251E-4FE3-B3E2-7060B1CFA9E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3" creationId="{FF17D7D4-0515-4BA3-A0EB-FEA90D882B4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4" creationId="{BC1F1176-7A95-4DF5-B50E-D658C5BC5C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5" creationId="{F0879E50-670B-4FF5-8C47-070C4A2DC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6" creationId="{83C74C7D-44B8-49EA-8757-B2608592A36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7" creationId="{A7377598-3528-4DEF-8720-4021F6CDB4A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8" creationId="{47EA72DC-9444-4F35-81C3-B9D0FE0A9D6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9" creationId="{E1AD6149-7FCB-40C3-9646-02B2637E70F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0" creationId="{F1C73DF2-18F4-4446-AA47-07C45845E11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1" creationId="{08313F36-1C24-4853-B0B9-08330169445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2" creationId="{F8535380-0DCC-42A4-8549-9867EB617B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3" creationId="{17709926-DD0B-4868-82EC-FA23AF53E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4" creationId="{48CB620A-36C0-4842-9FE4-37020D4BAF8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5" creationId="{D0A772A0-D25E-4C82-9A23-0B60C4ED5CC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6" creationId="{10A8C041-7DCA-4BD9-A978-28054C8A8C0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7" creationId="{50390230-3909-47B3-94DF-8C4B5EEA177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8" creationId="{3A22CF4E-C9D7-4D18-8083-883CF1F1BA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9" creationId="{7A8AA54C-19D9-4FC0-B1CD-BFA8AB30F84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0" creationId="{78D3B849-EF75-4808-B87B-9D3FB3CBC1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2" creationId="{F26ED194-0FB0-4045-817D-80F533B0543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3" creationId="{7B2DBF0A-BAFF-4F73-8AB0-BEABA8D152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4" creationId="{23930E5C-FF86-4D1B-BA7A-45C113BC898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5" creationId="{7582C7D0-6ABD-4595-9AD3-BD627D73231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6" creationId="{1C8274A1-06D3-4284-912F-66FAE1C4B44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7" creationId="{E9083B0C-6859-4B63-BD83-F0E9F00855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8" creationId="{3F6A3787-1481-41BB-B809-F0054F91B3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9" creationId="{A0A05D8B-A5A8-42DD-9362-E0D8DFA8044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0" creationId="{2EAD1789-CF65-4DDF-8D2D-F77693DAD33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1" creationId="{C9102C25-58F6-46E4-87BD-3D38564263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2" creationId="{F03956B1-E1D7-4CF7-827D-EEBCD1F7C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3" creationId="{C4BCE594-C051-4920-BB47-455E983BDD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4" creationId="{464B11E9-5870-44DB-ABF6-C6D12E13AC4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5" creationId="{70817B2B-EDED-4C8F-995C-6959864201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6" creationId="{D821A3ED-65BF-4CE2-8D9A-9A8AF7B75F0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7" creationId="{31E24B57-0A84-4AF7-8599-F94C85DA6C2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8" creationId="{AA1A9F45-E1CB-478B-A4F1-9C5B6EC2FCE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9" creationId="{2AC346EF-5236-40D7-AEA2-84213497FE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0" creationId="{8AA9D954-0FFF-4881-80C5-687F5697A3D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1" creationId="{75987159-8841-4FDB-BA24-85681C1891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2" creationId="{66113243-17B5-445F-917C-AB67F8B0D60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3" creationId="{40B32BEC-CE68-4304-9CBB-E54B14E634F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4" creationId="{55F850C2-F965-46A6-B152-C8584CB9759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5" creationId="{54F9BAAB-08A0-4DD2-8214-F067462FFA2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6" creationId="{E78E239C-1B4A-4AF7-B5D7-4F894D3D80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7" creationId="{058A3935-E8C6-495A-AB60-CC7FBF2598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8" creationId="{47F09644-2EA4-4FEE-AF75-122F17D85D8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0" creationId="{728AC9A7-1FA9-4022-9238-033D487CBA6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1" creationId="{969336DB-8FA6-4D67-BFA1-31FBBEEACC6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2" creationId="{82417924-B73D-4860-9144-3E0A3D318D2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3" creationId="{EDAE07A4-7466-40AF-9CD5-6ED264C38D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4" creationId="{0FB9DF1A-D783-434D-A16C-B143C998ADC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5" creationId="{E2A6655B-4EA8-4799-84B3-36E58DB421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6" creationId="{4E0064CF-0D22-406A-8D50-B4A46FEA3C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7" creationId="{6D4DE16A-5874-4141-853A-1771559307F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8" creationId="{7E770E4F-C288-4B1C-AD5F-0400911BCB5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9" creationId="{315177A6-05F3-46E2-941E-47DB06F3B3A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0" creationId="{348935B4-8E4B-4459-A47F-CF17695C7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1" creationId="{00392E40-955E-40BC-9739-A1768335558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2" creationId="{0FB5FE64-1B31-400B-BE80-5F1494950B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3" creationId="{E3B9B034-B79D-4DDD-9128-024890AD03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4" creationId="{E9DD72BF-122E-4619-B935-21849C5682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5" creationId="{15BEF7F5-B10C-48F0-B873-4532A3BCD39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6" creationId="{21578A7D-6727-4930-AD98-66B277A71B6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7" creationId="{99B609C9-9B02-41CE-897A-ADF2718C9F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8" creationId="{093FABF4-5581-4238-9106-40D60547566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9" creationId="{968EF1B8-48E4-437A-BC51-C5031459DA7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0" creationId="{33AE257C-4BE3-451C-B4D0-9899902D9D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1" creationId="{CEFCF636-D854-4969-8476-E686B6E7E99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2" creationId="{7742E458-4B9C-4B7A-B292-9325478DE7E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3" creationId="{B0365506-BC1F-463E-8674-8781D9B440C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4" creationId="{83E94D97-2400-4E15-A9F7-B6B29807D83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5" creationId="{D236B38E-38B7-427A-9EE2-0FA86C35B7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6" creationId="{D4CDFE2F-42CB-4DA7-8167-568EE8399DB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7" creationId="{A7973A72-7E3E-44A9-9009-385504ACE4E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8" creationId="{F938EA43-BDE0-4C21-8940-AE72080FDC9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9" creationId="{38B8A5BB-CF79-4A60-8212-A112070BA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0" creationId="{522CEB9C-FA02-47F9-BD5E-0A5B4F2C56E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1" creationId="{B4383EC5-9DA7-4F89-AEFD-F71B19FD09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2" creationId="{DBCB2855-8218-4E76-B5EB-E6A881B91E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3" creationId="{A411F746-54A0-48EC-A414-FB4A07670F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4" creationId="{EC2DE6DA-B561-4F7D-B6C7-5A15E78DD45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5" creationId="{063E9D2F-6581-4463-8947-F3A693F671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6" creationId="{EC4A7B1A-6812-454A-9739-A2C3DEB758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7" creationId="{A7818370-CD2E-4113-B44B-3D99BA3429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8" creationId="{F5C4F473-37DA-4670-886F-40107C00F8B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9" creationId="{0C0EE9CA-F0A6-44B6-8DDA-030F71EAC20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0" creationId="{C82E1B91-8B25-4598-99EE-121DA074550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1" creationId="{F8CAE1E1-7472-4AA0-9261-4B4B9CE92FC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2" creationId="{A965FDC0-4087-4160-9F1B-2683A0188B7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3" creationId="{9B7B071C-3056-4CD7-8B2F-1F97A7607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4" creationId="{AE86714A-430B-4D34-808C-BD0A0EF7051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5" creationId="{BC78467E-ED05-4644-93A5-298F17929B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6" creationId="{E9701C19-9484-4987-8616-C382464F40D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7" creationId="{44686092-EB21-4CE4-9DD2-1BAD4984CD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9" creationId="{C916347C-880F-4089-8FF9-E61D2DD5CCB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0" creationId="{1DDDD13A-496C-4BE0-9D46-72426092E4A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1" creationId="{57D2CE4A-DE4F-4E4F-A350-6FC8F5D9DB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2" creationId="{0CD3E13B-6347-476C-8FA2-E493EB5A749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3" creationId="{250D79DE-B60F-484A-A044-E7E631140F5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4" creationId="{F8B0DDBA-84C9-48AD-B627-689D811CA3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5" creationId="{D8E093A0-E8FF-441E-8CDB-9D27B1E84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6" creationId="{0046A960-640E-4AD7-9A7A-641F60D2BF0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7" creationId="{0EDA630B-DD04-4F37-92D5-4B917B260B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8" creationId="{DE401285-4141-4808-AF25-524AC30E4FF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9" creationId="{977909E9-D553-49EE-93DC-812E30A4B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0" creationId="{E2D94015-AD7C-4920-9B75-33734515E28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1" creationId="{739C792C-F322-4D5A-A911-BC58C9F238C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2" creationId="{E8002F70-D5AD-4CA8-B7F1-5F83FD57022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3" creationId="{6335C229-DE4C-4BD7-A7B2-828DA3735C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4" creationId="{D4A2E7E3-1C2B-46BB-8A1A-D8BC47FCEFF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5" creationId="{DCB86DF6-825D-4E88-99F3-CBAF9C9FF54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6" creationId="{4B815247-4300-4820-84DF-045106128E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7" creationId="{72FEEF36-E36F-45AB-B094-80129B9F6DF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8" creationId="{14609069-31B0-49BC-A58F-7D07638CE2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9" creationId="{8C55029A-D91E-4E36-8BF6-120CADC8A36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0" creationId="{419844B6-BC53-4715-8869-F9F833C505E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1" creationId="{BC645915-4AE2-4E3D-96AE-501A74B335B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2" creationId="{D109FFA1-1854-4444-845F-65E380F4843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3" creationId="{30E5A1BE-2814-4F10-95B8-77C238B90C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4" creationId="{93959BCF-D05A-4D9B-951B-BC9998F4B111}"/>
          </ac:spMkLst>
        </pc:s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2FA15A75-3E14-4F4C-AA3B-4AF38F43DC62}" dt="2022-05-16T15:18:11.576" v="309" actId="338"/>
          <ac:grpSpMkLst>
            <pc:docMk/>
            <pc:sldMk cId="2033199149" sldId="257"/>
            <ac:grpSpMk id="7" creationId="{C492AE7B-F20E-46E7-A3CE-9CB0C31C1B83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4" creationId="{B7557F01-B7DC-4BC3-AB93-B8468FEA4F74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059" creationId="{3DCFB10E-306F-44F7-9EC7-50584181DF5A}"/>
          </ac:grpSpMkLst>
        </pc:grpChg>
        <pc:picChg chg="add del mod ord">
          <ac:chgData name="Alfred Asterjadhi" userId="39de57b9-85c0-4fd1-aaac-8ca2b6560ad0" providerId="ADAL" clId="{2FA15A75-3E14-4F4C-AA3B-4AF38F43DC62}" dt="2022-05-16T15:19:28.129" v="327" actId="166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2FA15A75-3E14-4F4C-AA3B-4AF38F43DC62}" dt="2022-05-16T15:18:11.576" v="309" actId="338"/>
          <ac:picMkLst>
            <pc:docMk/>
            <pc:sldMk cId="2033199149" sldId="257"/>
            <ac:picMk id="1031" creationId="{7C3A09DA-FE1E-42A6-AF45-7289CE43ED97}"/>
          </ac:picMkLst>
        </pc:picChg>
        <pc:picChg chg="mod">
          <ac:chgData name="Alfred Asterjadhi" userId="39de57b9-85c0-4fd1-aaac-8ca2b6560ad0" providerId="ADAL" clId="{2FA15A75-3E14-4F4C-AA3B-4AF38F43DC62}" dt="2022-05-16T15:18:29.794" v="311" actId="338"/>
          <ac:picMkLst>
            <pc:docMk/>
            <pc:sldMk cId="2033199149" sldId="257"/>
            <ac:picMk id="1108" creationId="{48D4574A-3358-4877-A1E7-970AE7F6A25E}"/>
          </ac:picMkLst>
        </pc:picChg>
      </pc:sldChg>
      <pc:sldChg chg="modSp mod">
        <pc:chgData name="Alfred Asterjadhi" userId="39de57b9-85c0-4fd1-aaac-8ca2b6560ad0" providerId="ADAL" clId="{2FA15A75-3E14-4F4C-AA3B-4AF38F43DC62}" dt="2022-05-16T15:28:47.365" v="53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FA15A75-3E14-4F4C-AA3B-4AF38F43DC62}" dt="2022-05-16T15:24:01.443" v="385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2FA15A75-3E14-4F4C-AA3B-4AF38F43DC62}" dt="2022-05-16T15:28:47.365" v="53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FA15A75-3E14-4F4C-AA3B-4AF38F43DC62}" dt="2022-05-04T22:18:05.148" v="3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FA15A75-3E14-4F4C-AA3B-4AF38F43DC62}" dt="2022-05-04T22:17:51.365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FA15A75-3E14-4F4C-AA3B-4AF38F43DC62}" dt="2022-05-04T22:18:05.148" v="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FA15A75-3E14-4F4C-AA3B-4AF38F43DC62}" dt="2022-05-16T15:28:43.353" v="530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FA15A75-3E14-4F4C-AA3B-4AF38F43DC62}" dt="2022-05-16T15:28:43.353" v="530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2FA15A75-3E14-4F4C-AA3B-4AF38F43DC62}" dt="2022-05-16T15:22:36.940" v="351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2FA15A75-3E14-4F4C-AA3B-4AF38F43DC62}" dt="2022-05-16T15:22:13.801" v="343" actId="20577"/>
          <ac:spMkLst>
            <pc:docMk/>
            <pc:sldMk cId="3928206792" sldId="262"/>
            <ac:spMk id="12" creationId="{1737DF73-1D87-41BC-91FB-A745EB8262F3}"/>
          </ac:spMkLst>
        </pc:spChg>
      </pc:sldChg>
      <pc:sldChg chg="new del">
        <pc:chgData name="Alfred Asterjadhi" userId="39de57b9-85c0-4fd1-aaac-8ca2b6560ad0" providerId="ADAL" clId="{2FA15A75-3E14-4F4C-AA3B-4AF38F43DC62}" dt="2022-05-16T15:24:19.263" v="387" actId="47"/>
        <pc:sldMkLst>
          <pc:docMk/>
          <pc:sldMk cId="3610094990" sldId="263"/>
        </pc:sldMkLst>
      </pc:sldChg>
    </pc:docChg>
  </pc:docChgLst>
  <pc:docChgLst>
    <pc:chgData name="Alfred Asterjadhi" userId="39de57b9-85c0-4fd1-aaac-8ca2b6560ad0" providerId="ADAL" clId="{BE6D4191-B3B6-47C7-96D5-03D947E08716}"/>
    <pc:docChg chg="custSel modSld modMainMaster">
      <pc:chgData name="Alfred Asterjadhi" userId="39de57b9-85c0-4fd1-aaac-8ca2b6560ad0" providerId="ADAL" clId="{BE6D4191-B3B6-47C7-96D5-03D947E08716}" dt="2022-04-08T21:06:57.178" v="5" actId="20577"/>
      <pc:docMkLst>
        <pc:docMk/>
      </pc:docMkLst>
      <pc:sldChg chg="modSp mod">
        <pc:chgData name="Alfred Asterjadhi" userId="39de57b9-85c0-4fd1-aaac-8ca2b6560ad0" providerId="ADAL" clId="{BE6D4191-B3B6-47C7-96D5-03D947E08716}" dt="2022-04-08T21:06:57.178" v="5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E6D4191-B3B6-47C7-96D5-03D947E08716}" dt="2022-04-08T21:06:57.178" v="5" actId="20577"/>
          <ac:spMkLst>
            <pc:docMk/>
            <pc:sldMk cId="4134685600" sldId="261"/>
            <ac:spMk id="4" creationId="{C16D5A45-F10E-4C6F-A5CB-7B4E64C2D9FE}"/>
          </ac:spMkLst>
        </pc:spChg>
      </pc:sldChg>
      <pc:sldMasterChg chg="modSp mod">
        <pc:chgData name="Alfred Asterjadhi" userId="39de57b9-85c0-4fd1-aaac-8ca2b6560ad0" providerId="ADAL" clId="{BE6D4191-B3B6-47C7-96D5-03D947E08716}" dt="2022-04-08T21:06:52.246" v="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E6D4191-B3B6-47C7-96D5-03D947E08716}" dt="2022-04-08T21:06:52.246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E4F762A-BDCC-4B22-8F1D-4911D3C8E1F4}"/>
    <pc:docChg chg="undo custSel modSld modMainMaster">
      <pc:chgData name="Alfred Asterjadhi" userId="39de57b9-85c0-4fd1-aaac-8ca2b6560ad0" providerId="ADAL" clId="{DE4F762A-BDCC-4B22-8F1D-4911D3C8E1F4}" dt="2022-03-15T14:37:55.499" v="1272" actId="6549"/>
      <pc:docMkLst>
        <pc:docMk/>
      </pc:docMkLst>
      <pc:sldChg chg="addSp delSp modSp mod">
        <pc:chgData name="Alfred Asterjadhi" userId="39de57b9-85c0-4fd1-aaac-8ca2b6560ad0" providerId="ADAL" clId="{DE4F762A-BDCC-4B22-8F1D-4911D3C8E1F4}" dt="2022-03-15T14:37:45.092" v="1270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E4F762A-BDCC-4B22-8F1D-4911D3C8E1F4}" dt="2022-03-15T14:37:45.092" v="1270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DE4F762A-BDCC-4B22-8F1D-4911D3C8E1F4}" dt="2022-03-14T16:41:32.402" v="646" actId="1076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DE4F762A-BDCC-4B22-8F1D-4911D3C8E1F4}" dt="2022-03-14T16:40:48.998" v="626" actId="14100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DE4F762A-BDCC-4B22-8F1D-4911D3C8E1F4}" dt="2022-03-14T16:41:09.861" v="637" actId="14100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DE4F762A-BDCC-4B22-8F1D-4911D3C8E1F4}" dt="2022-03-14T16:41:40.704" v="649" actId="14100"/>
          <ac:spMkLst>
            <pc:docMk/>
            <pc:sldMk cId="2033199149" sldId="257"/>
            <ac:spMk id="27" creationId="{4AD07FA2-B31A-4DDB-8E71-8CE91F09851C}"/>
          </ac:spMkLst>
        </pc:spChg>
        <pc:spChg chg="add del">
          <ac:chgData name="Alfred Asterjadhi" userId="39de57b9-85c0-4fd1-aaac-8ca2b6560ad0" providerId="ADAL" clId="{DE4F762A-BDCC-4B22-8F1D-4911D3C8E1F4}" dt="2022-03-14T16:38:59.902" v="567" actId="22"/>
          <ac:spMkLst>
            <pc:docMk/>
            <pc:sldMk cId="2033199149" sldId="257"/>
            <ac:spMk id="28" creationId="{9FB1E776-2E44-47AB-B1D2-DC7DEEB5D469}"/>
          </ac:spMkLst>
        </pc:spChg>
        <pc:spChg chg="del 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1" creationId="{BA4A16CB-7B4F-48B3-BA59-14CA404242D4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3" creationId="{D16F8803-478A-46A1-87CC-9E08C74507D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4" creationId="{A878A3F9-6F27-41F2-A7AB-3EC0E191FCE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5" creationId="{B41C2390-C42F-4F00-A8D9-584F8E066C7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6" creationId="{732794DE-1C45-4754-909A-DB415B7E219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7" creationId="{F2EECF8E-E3A3-44AC-90C1-CE9C2753F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8" creationId="{114BD8D2-E960-4DA8-956A-F4EE6F8338D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9" creationId="{4EB0B2A1-4125-47E1-86C2-858EF816762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0" creationId="{9D27A298-F9CB-43A6-B2EF-1CD3CAAFF11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1" creationId="{E4F1B6F6-2B99-4491-A6B6-528D0423BFC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2" creationId="{08E070F8-2B5D-47E7-8766-FFCAF4865D5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3" creationId="{62A2681D-B361-46E9-9B0D-33422F0F583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4" creationId="{54EA3D15-16E2-4CC2-B4ED-956B63ADB3C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5" creationId="{5574F7A6-5743-4AD2-9928-0117582014F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6" creationId="{8A377B86-808A-4443-BEF9-651AEBD8792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7" creationId="{F7416932-AF59-432A-817D-B6BEC427232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8" creationId="{FC6B8598-3139-4086-9BEF-95B613A3980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9" creationId="{D1D2FC0F-3D7B-4659-96AA-89CD8DCC4B3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0" creationId="{B6E90563-4204-4821-959E-43E77A359DB6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1" creationId="{E6AB2D29-61EE-4456-B53A-14A7A023765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2" creationId="{20C3F4F8-32A2-48B5-9B6B-5895837CE1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3" creationId="{E6CB2EC8-77BC-4654-AD47-A18199CE348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4" creationId="{C7B3BCF2-9FBA-4AA7-AC56-981356F9D3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5" creationId="{273D3C5D-7DA1-4985-B605-259AB1B6FE7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6" creationId="{8212C56B-1062-4ADE-915C-2CC230168A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7" creationId="{14FB148D-2147-402F-97BE-D6C9AC90CF0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8" creationId="{5D8780BD-BF89-4E32-A5B8-92D04749E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9" creationId="{BD143736-956F-4A57-81EB-3F040E4CBBE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0" creationId="{0CC91C54-6B56-4637-8C58-411ED802B23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1" creationId="{9C11D3C3-ECA9-42BC-9A59-40061EF7CAD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2" creationId="{F1E8C0B9-CCDB-479C-8A71-6DBF07E3CC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3" creationId="{DA077D8F-A784-4455-B9B9-AD338D3B743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4" creationId="{D80E856E-8D37-4F32-87B5-AC2BA53DDC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5" creationId="{F6F8E000-C173-4F38-BF34-754D60FFD71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6" creationId="{C79BEC30-14F9-485C-90DC-C1CD7B340E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7" creationId="{82D2FBCB-2511-4AA7-BC31-8CE7771B18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8" creationId="{3610664E-826D-4C69-B8BE-BA351792BA6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9" creationId="{A4103B5B-E14F-44EB-954A-E66647F6714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0" creationId="{B5042017-D1F7-41E2-A47F-E374431A1E4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2" creationId="{E872951C-5636-4CBC-B313-41B3606A7E9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3" creationId="{1984836A-6CFC-4FCF-B9B1-44A7CE280DB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4" creationId="{42CE1B08-55CF-4FCA-B5F3-62A03AEC1FC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5" creationId="{AB7872F2-1F3D-4BC4-B367-16503B701B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6" creationId="{AAF2BD98-70E4-4048-9A16-B202387DF5A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7" creationId="{80550E92-326D-479E-9A64-62F36823D49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8" creationId="{94889F80-90B0-4A32-BBD3-8EBF1B83F28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9" creationId="{3C3BB079-61A6-4402-83C3-5BBE99FE79E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0" creationId="{72A76C8C-7448-41B0-AEC4-FD01263A634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1" creationId="{10AF8513-734D-40D6-AA20-5B05832D1F6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2" creationId="{F56256DA-E079-43BD-A8F0-F1DA60F6CA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3" creationId="{A1FEB649-3007-4BDF-A2F6-EFE14C4B85F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4" creationId="{45474D47-26E4-4476-92BE-ADDFBE08648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5" creationId="{07BCB9D9-6CC7-4843-A96D-3E2B38A22B1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6" creationId="{6656D748-3ACF-4090-AA13-8D1110BA9E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7" creationId="{AF8793B2-0DB6-4968-9845-AD5C74165B5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8" creationId="{531A4F0D-1207-4DF1-A7A2-FDF8513350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9" creationId="{28A41CB6-9F45-4414-8677-0B963B7D1F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0" creationId="{5CF5BF12-690D-45E8-BFC6-A9BAD932D9E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1" creationId="{5C8C0A8B-0A25-43CD-82DE-8DAF3D09280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2" creationId="{6E8DB193-D6DA-437A-9F9C-90927CC848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3" creationId="{83551DF9-BE37-4539-A6E4-0C28BE9B6C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4" creationId="{76E486FC-4D83-42AB-8E1B-562D8C11BB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5" creationId="{85E8E79C-8E2B-428B-B37E-9F12793D45A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6" creationId="{B719D144-7BEA-4A5C-9B35-B196F910D5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7" creationId="{422DC2AF-E9FD-458D-8E63-6EA3DF920CE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8" creationId="{CD673580-D331-42DD-9F2F-0427CC47A9A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9" creationId="{E50C96E0-E2B1-4B8B-87CC-41FB95EAA5E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0" creationId="{0DFDAE3C-907B-4312-9E62-491C7BFDD05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1" creationId="{F4A92AF3-FCAA-4278-BF31-02D98323E11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2" creationId="{C25670CE-53CD-46DA-819A-FB4235AD2A8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3" creationId="{7D137A16-82B8-4C30-BD58-B471C497DE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4" creationId="{AED616BB-6FF1-442D-8C8A-BCEF910D69A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5" creationId="{F4E70F2B-6E7C-4C86-9798-044766A845B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6" creationId="{A43A3566-B6FA-4A73-897C-0511959F0DB4}"/>
          </ac:spMkLst>
        </pc:s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DE4F762A-BDCC-4B22-8F1D-4911D3C8E1F4}" dt="2022-03-14T16:40:33.047" v="619" actId="1076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4" creationId="{B7557F01-B7DC-4BC3-AB93-B8468FEA4F74}"/>
          </ac:grpSpMkLst>
        </pc:grpChg>
        <pc:grpChg chg="del mod">
          <ac:chgData name="Alfred Asterjadhi" userId="39de57b9-85c0-4fd1-aaac-8ca2b6560ad0" providerId="ADAL" clId="{DE4F762A-BDCC-4B22-8F1D-4911D3C8E1F4}" dt="2022-03-14T16:40:11.775" v="587" actId="478"/>
          <ac:grpSpMkLst>
            <pc:docMk/>
            <pc:sldMk cId="2033199149" sldId="257"/>
            <ac:grpSpMk id="30" creationId="{F2ECEBC4-BCA2-4C8D-B856-D4CD01F48BCA}"/>
          </ac:grpSpMkLst>
        </pc:grpChg>
        <pc:picChg chg="del mod">
          <ac:chgData name="Alfred Asterjadhi" userId="39de57b9-85c0-4fd1-aaac-8ca2b6560ad0" providerId="ADAL" clId="{DE4F762A-BDCC-4B22-8F1D-4911D3C8E1F4}" dt="2022-03-14T16:40:06.632" v="585" actId="338"/>
          <ac:picMkLst>
            <pc:docMk/>
            <pc:sldMk cId="2033199149" sldId="257"/>
            <ac:picMk id="10" creationId="{CDD66547-C8E4-47BF-B509-2E39418225CA}"/>
          </ac:picMkLst>
        </pc:picChg>
        <pc:picChg chg="add del">
          <ac:chgData name="Alfred Asterjadhi" userId="39de57b9-85c0-4fd1-aaac-8ca2b6560ad0" providerId="ADAL" clId="{DE4F762A-BDCC-4B22-8F1D-4911D3C8E1F4}" dt="2022-03-14T16:39:09.683" v="569" actId="22"/>
          <ac:picMkLst>
            <pc:docMk/>
            <pc:sldMk cId="2033199149" sldId="257"/>
            <ac:picMk id="11" creationId="{3DA587B1-1C9E-4B07-B8EC-D34115F74252}"/>
          </ac:picMkLst>
        </pc:picChg>
        <pc:picChg chg="add del">
          <ac:chgData name="Alfred Asterjadhi" userId="39de57b9-85c0-4fd1-aaac-8ca2b6560ad0" providerId="ADAL" clId="{DE4F762A-BDCC-4B22-8F1D-4911D3C8E1F4}" dt="2022-03-14T16:39:21.714" v="571" actId="478"/>
          <ac:picMkLst>
            <pc:docMk/>
            <pc:sldMk cId="2033199149" sldId="257"/>
            <ac:picMk id="13" creationId="{5ABC641F-AC3F-44B0-9252-504F23195219}"/>
          </ac:picMkLst>
        </pc:picChg>
        <pc:picChg chg="add mod ord">
          <ac:chgData name="Alfred Asterjadhi" userId="39de57b9-85c0-4fd1-aaac-8ca2b6560ad0" providerId="ADAL" clId="{DE4F762A-BDCC-4B22-8F1D-4911D3C8E1F4}" dt="2022-03-14T16:40:32.043" v="618" actId="1035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DE4F762A-BDCC-4B22-8F1D-4911D3C8E1F4}" dt="2022-03-14T16:40:08.864" v="586" actId="478"/>
          <ac:picMkLst>
            <pc:docMk/>
            <pc:sldMk cId="2033199149" sldId="257"/>
            <ac:picMk id="1031" creationId="{D2BF6A31-9C73-4A97-80F7-D8BB4A5506C6}"/>
          </ac:picMkLst>
        </pc:picChg>
      </pc:sldChg>
      <pc:sldChg chg="modSp mod">
        <pc:chgData name="Alfred Asterjadhi" userId="39de57b9-85c0-4fd1-aaac-8ca2b6560ad0" providerId="ADAL" clId="{DE4F762A-BDCC-4B22-8F1D-4911D3C8E1F4}" dt="2022-03-14T16:53:37.173" v="125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E4F762A-BDCC-4B22-8F1D-4911D3C8E1F4}" dt="2022-03-14T16:35:30.217" v="417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E4F762A-BDCC-4B22-8F1D-4911D3C8E1F4}" dt="2022-03-14T16:53:37.173" v="1258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E4F762A-BDCC-4B22-8F1D-4911D3C8E1F4}" dt="2022-03-14T16:27:45.917" v="2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E4F762A-BDCC-4B22-8F1D-4911D3C8E1F4}" dt="2022-03-14T16:27:14.729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E4F762A-BDCC-4B22-8F1D-4911D3C8E1F4}" dt="2022-03-14T16:26:43.15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E4F762A-BDCC-4B22-8F1D-4911D3C8E1F4}" dt="2022-03-14T16:27:06.973" v="1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E4F762A-BDCC-4B22-8F1D-4911D3C8E1F4}" dt="2022-03-14T16:27:14.729" v="16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DE4F762A-BDCC-4B22-8F1D-4911D3C8E1F4}" dt="2022-03-14T16:34:05.611" v="28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E4F762A-BDCC-4B22-8F1D-4911D3C8E1F4}" dt="2022-03-14T16:27:42.681" v="22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DE4F762A-BDCC-4B22-8F1D-4911D3C8E1F4}" dt="2022-03-14T16:34:05.611" v="285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DE4F762A-BDCC-4B22-8F1D-4911D3C8E1F4}" dt="2022-03-14T16:33:39.471" v="283" actId="404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DE4F762A-BDCC-4B22-8F1D-4911D3C8E1F4}" dt="2022-03-15T14:37:55.499" v="127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E4F762A-BDCC-4B22-8F1D-4911D3C8E1F4}" dt="2022-03-15T14:37:55.499" v="127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059A54AE-750D-4648-A027-10A72B0AEED1}" dt="2021-09-20T14:03:39.840" v="3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059A54AE-750D-4648-A027-10A72B0AEED1}" dt="2021-09-16T17:38:10.498" v="78" actId="107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059A54AE-750D-4648-A027-10A72B0AEED1}" dt="2021-09-16T17:41:01.553" v="169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9" creationId="{AC5C9CFA-33FF-4235-B4A3-ADE5D5B5BC4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0" creationId="{A0BABC1C-53D4-471A-A502-40236A6F9A9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1" creationId="{87446DB9-8344-415A-B796-912EE0D3214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3" creationId="{491C9F9A-BB9C-4B21-8B6F-8C44A1A8A4B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059A54AE-750D-4648-A027-10A72B0AEED1}" dt="2021-09-17T22:17:36.237" v="302" actId="20577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2" creationId="{3428687D-A48E-47B7-984F-B4798D48D222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5" creationId="{9C11C14C-7EC1-41C9-ABC1-9A07AA319995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6" creationId="{FDAC231B-B229-45CA-98BE-BCC46049E1A0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7" creationId="{4AD07FA2-B31A-4DDB-8E71-8CE91F09851C}"/>
          </ac:spMkLst>
        </pc:spChg>
        <pc:spChg chg="add mod">
          <ac:chgData name="Alfred Asterjadhi" userId="39de57b9-85c0-4fd1-aaac-8ca2b6560ad0" providerId="ADAL" clId="{059A54AE-750D-4648-A027-10A72B0AEED1}" dt="2021-09-16T17:39:17.317" v="115" actId="1076"/>
          <ac:spMkLst>
            <pc:docMk/>
            <pc:sldMk cId="2033199149" sldId="257"/>
            <ac:spMk id="32" creationId="{AB188FE6-CB6E-4435-9845-4A54629535FC}"/>
          </ac:spMkLst>
        </pc:spChg>
        <pc:grpChg chg="add del mod">
          <ac:chgData name="Alfred Asterjadhi" userId="39de57b9-85c0-4fd1-aaac-8ca2b6560ad0" providerId="ADAL" clId="{059A54AE-750D-4648-A027-10A72B0AEED1}" dt="2021-09-16T17:38:31.870" v="80" actId="478"/>
          <ac:grpSpMkLst>
            <pc:docMk/>
            <pc:sldMk cId="2033199149" sldId="257"/>
            <ac:grpSpMk id="7" creationId="{4743EDDC-27FE-43BE-AA6D-B158D031615F}"/>
          </ac:grpSpMkLst>
        </pc:grpChg>
        <pc:grpChg chg="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8" creationId="{3A3BCF26-ECA9-4A18-8D98-AE1FE86F5970}"/>
          </ac:grpSpMkLst>
        </pc:grpChg>
        <pc:grpChg chg="add 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14" creationId="{B7557F01-B7DC-4BC3-AB93-B8468FEA4F74}"/>
          </ac:grpSpMkLst>
        </pc:grpChg>
        <pc:grpChg chg="add mod">
          <ac:chgData name="Alfred Asterjadhi" userId="39de57b9-85c0-4fd1-aaac-8ca2b6560ad0" providerId="ADAL" clId="{059A54AE-750D-4648-A027-10A72B0AEED1}" dt="2021-09-16T17:38:35.035" v="81" actId="1076"/>
          <ac:grpSpMkLst>
            <pc:docMk/>
            <pc:sldMk cId="2033199149" sldId="257"/>
            <ac:grpSpMk id="30" creationId="{A90DF394-8294-4E49-AC2E-8DC8E0677D31}"/>
          </ac:grpSpMkLst>
        </pc:grpChg>
        <pc:picChg chg="mod">
          <ac:chgData name="Alfred Asterjadhi" userId="39de57b9-85c0-4fd1-aaac-8ca2b6560ad0" providerId="ADAL" clId="{059A54AE-750D-4648-A027-10A72B0AEED1}" dt="2021-09-16T17:29:42.772" v="2"/>
          <ac:picMkLst>
            <pc:docMk/>
            <pc:sldMk cId="2033199149" sldId="257"/>
            <ac:picMk id="12" creationId="{594F2884-2434-4F44-BECE-CE03DA4147F8}"/>
          </ac:picMkLst>
        </pc:picChg>
        <pc:picChg chg="add del mod">
          <ac:chgData name="Alfred Asterjadhi" userId="39de57b9-85c0-4fd1-aaac-8ca2b6560ad0" providerId="ADAL" clId="{059A54AE-750D-4648-A027-10A72B0AEED1}" dt="2021-09-16T17:37:28.687" v="69" actId="478"/>
          <ac:picMkLst>
            <pc:docMk/>
            <pc:sldMk cId="2033199149" sldId="257"/>
            <ac:picMk id="24" creationId="{7B0B0D65-CBF6-49D4-9460-49ADA11B34E1}"/>
          </ac:picMkLst>
        </pc:picChg>
        <pc:picChg chg="add mod ord">
          <ac:chgData name="Alfred Asterjadhi" userId="39de57b9-85c0-4fd1-aaac-8ca2b6560ad0" providerId="ADAL" clId="{059A54AE-750D-4648-A027-10A72B0AEED1}" dt="2021-09-16T17:38:24.429" v="79" actId="164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  <pc:spChg chg="mod">
          <ac:chgData name="Alfred Asterjadhi" userId="39de57b9-85c0-4fd1-aaac-8ca2b6560ad0" providerId="ADAL" clId="{059A54AE-750D-4648-A027-10A72B0AEED1}" dt="2021-09-16T17:45:11.426" v="225" actId="6549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059A54AE-750D-4648-A027-10A72B0AEED1}" dt="2021-09-16T17:45:33.131" v="23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059A54AE-750D-4648-A027-10A72B0AEED1}" dt="2021-09-16T17:40:10.749" v="12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059A54AE-750D-4648-A027-10A72B0AEED1}" dt="2021-09-16T17:40:15.903" v="133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059A54AE-750D-4648-A027-10A72B0AEED1}" dt="2021-09-16T17:40:42.854" v="144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9A54AE-750D-4648-A027-10A72B0AEED1}" dt="2021-09-16T17:40:32.675" v="13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802.11-22/596r0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595-16-00be-tgbe-may-2022-meeting-agenda.pptx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0/11-20-1982-78-00be-tgbe-motions-list-for-teleconferences-part-2.pptx" TargetMode="External"/><Relationship Id="rId4" Type="http://schemas.openxmlformats.org/officeDocument/2006/relationships/hyperlink" Target="https://mentor.ieee.org/802.11/dcn/22/11-22-0428-30-00be-mar-may-tgbe-teleconference-agenda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TGbe May 2022 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2022-05-04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593758"/>
              </p:ext>
            </p:extLst>
          </p:nvPr>
        </p:nvGraphicFramePr>
        <p:xfrm>
          <a:off x="1825625" y="2683670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52553" imgH="2514074" progId="Word.Document.8">
                  <p:embed/>
                </p:oleObj>
              </mc:Choice>
              <mc:Fallback>
                <p:oleObj name="Document" r:id="rId2" imgW="8552553" imgH="2514074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683670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D1578C3B-307D-4D7B-8F2F-3A0B588D47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5907" y="2971800"/>
            <a:ext cx="3234123" cy="24255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8123661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TGbe had scheduled 7 conf. calls during the May electronic interim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Four Joint calls, and 3 parallel MAC/PHY calls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Covered comment resolution documents and some proposed draft texts (PDTs)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All WG CC36 comments are now resolved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Instructed the editor to generate IEEE802.11 TGbe D2.0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TGbe D2.0 is expected to be available </a:t>
            </a:r>
            <a:r>
              <a:rPr lang="en-US" sz="1400" dirty="0">
                <a:solidFill>
                  <a:schemeClr val="tx1"/>
                </a:solidFill>
              </a:rPr>
              <a:t>by end of May’22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Approved a 35-day WG LB on IEEE 802.11be D2.0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Amended the TGbe timeline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Approved a TGbe ad-hoc meeting for Sept 07-09’22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Agenda is available in </a:t>
            </a:r>
            <a:r>
              <a:rPr lang="en-US" sz="1800" dirty="0">
                <a:hlinkClick r:id="rId3"/>
              </a:rPr>
              <a:t>11-22/595r16</a:t>
            </a:r>
            <a:r>
              <a:rPr lang="en-US" sz="1800" dirty="0"/>
              <a:t>, with queues available in </a:t>
            </a:r>
            <a:r>
              <a:rPr lang="en-US" sz="1800" dirty="0">
                <a:solidFill>
                  <a:srgbClr val="FF0000"/>
                </a:solidFill>
                <a:hlinkClick r:id="rId4"/>
              </a:rPr>
              <a:t>11-22/428r30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Future Teleconference Plan is provided in the next slide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Motions List is available in </a:t>
            </a:r>
            <a:r>
              <a:rPr lang="en-US" sz="1800" dirty="0">
                <a:solidFill>
                  <a:srgbClr val="FF0000"/>
                </a:solidFill>
                <a:hlinkClick r:id="rId5"/>
              </a:rPr>
              <a:t>1982r78</a:t>
            </a:r>
            <a:endParaRPr lang="en-US" sz="18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310D8479-7968-4925-B08D-18279E385A79}"/>
              </a:ext>
            </a:extLst>
          </p:cNvPr>
          <p:cNvGrpSpPr/>
          <p:nvPr/>
        </p:nvGrpSpPr>
        <p:grpSpPr>
          <a:xfrm>
            <a:off x="9372600" y="2829035"/>
            <a:ext cx="2644301" cy="3559377"/>
            <a:chOff x="9370963" y="2841423"/>
            <a:chExt cx="2644301" cy="3559377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B7557F01-B7DC-4BC3-AB93-B8468FEA4F74}"/>
                </a:ext>
              </a:extLst>
            </p:cNvPr>
            <p:cNvGrpSpPr/>
            <p:nvPr/>
          </p:nvGrpSpPr>
          <p:grpSpPr>
            <a:xfrm>
              <a:off x="9370963" y="5383085"/>
              <a:ext cx="2644301" cy="1017715"/>
              <a:chOff x="9370963" y="5383085"/>
              <a:chExt cx="2644301" cy="1017715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263C1BBB-9E3E-4DDB-B238-3727E341BADF}"/>
                  </a:ext>
                </a:extLst>
              </p:cNvPr>
              <p:cNvSpPr/>
              <p:nvPr/>
            </p:nvSpPr>
            <p:spPr bwMode="auto">
              <a:xfrm>
                <a:off x="9372599" y="5578368"/>
                <a:ext cx="2514601" cy="496886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B1586FF-CE14-4479-B49C-37BB287E00A2}"/>
                  </a:ext>
                </a:extLst>
              </p:cNvPr>
              <p:cNvSpPr txBox="1"/>
              <p:nvPr/>
            </p:nvSpPr>
            <p:spPr>
              <a:xfrm>
                <a:off x="9663399" y="6093023"/>
                <a:ext cx="22765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 Distribution of ~4350 CIDs</a:t>
                </a: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628824E0-A577-4284-8179-B1186D6E7896}"/>
                  </a:ext>
                </a:extLst>
              </p:cNvPr>
              <p:cNvSpPr/>
              <p:nvPr/>
            </p:nvSpPr>
            <p:spPr bwMode="auto">
              <a:xfrm>
                <a:off x="9370963" y="5578368"/>
                <a:ext cx="611237" cy="496886"/>
              </a:xfrm>
              <a:prstGeom prst="rect">
                <a:avLst/>
              </a:prstGeom>
              <a:solidFill>
                <a:srgbClr val="00B050"/>
              </a:solidFill>
              <a:ln w="95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2E2BCCB5-95F4-4FBF-9E46-C5F0500A8A35}"/>
                  </a:ext>
                </a:extLst>
              </p:cNvPr>
              <p:cNvSpPr/>
              <p:nvPr/>
            </p:nvSpPr>
            <p:spPr bwMode="auto">
              <a:xfrm>
                <a:off x="9982199" y="5578368"/>
                <a:ext cx="1818051" cy="496886"/>
              </a:xfrm>
              <a:prstGeom prst="rect">
                <a:avLst/>
              </a:prstGeom>
              <a:solidFill>
                <a:srgbClr val="FF0000"/>
              </a:solidFill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5C375ED8-6E9D-4C6A-8C77-71FD40F2862C}"/>
                  </a:ext>
                </a:extLst>
              </p:cNvPr>
              <p:cNvSpPr/>
              <p:nvPr/>
            </p:nvSpPr>
            <p:spPr bwMode="auto">
              <a:xfrm>
                <a:off x="11800250" y="5578368"/>
                <a:ext cx="86948" cy="496886"/>
              </a:xfrm>
              <a:prstGeom prst="rect">
                <a:avLst/>
              </a:prstGeom>
              <a:solidFill>
                <a:srgbClr val="0070C0"/>
              </a:solidFill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91440" rIns="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3630052-50A5-49C0-92B3-30ABDDC668AE}"/>
                  </a:ext>
                </a:extLst>
              </p:cNvPr>
              <p:cNvSpPr txBox="1"/>
              <p:nvPr/>
            </p:nvSpPr>
            <p:spPr>
              <a:xfrm>
                <a:off x="11643046" y="5388508"/>
                <a:ext cx="372218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9%</a:t>
                </a: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EC0D445-BF55-4AA5-BC72-828B84162DD6}"/>
                  </a:ext>
                </a:extLst>
              </p:cNvPr>
              <p:cNvSpPr txBox="1"/>
              <p:nvPr/>
            </p:nvSpPr>
            <p:spPr>
              <a:xfrm>
                <a:off x="10705115" y="5388508"/>
                <a:ext cx="431528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67%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428687D-A48E-47B7-984F-B4798D48D222}"/>
                  </a:ext>
                </a:extLst>
              </p:cNvPr>
              <p:cNvSpPr txBox="1"/>
              <p:nvPr/>
            </p:nvSpPr>
            <p:spPr>
              <a:xfrm>
                <a:off x="9542828" y="5383085"/>
                <a:ext cx="431528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>
                    <a:solidFill>
                      <a:schemeClr val="tx1"/>
                    </a:solidFill>
                  </a:rPr>
                  <a:t>24%</a:t>
                </a:r>
              </a:p>
            </p:txBody>
          </p:sp>
        </p:grp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9C11C14C-7EC1-41C9-ABC1-9A07AA319995}"/>
                </a:ext>
              </a:extLst>
            </p:cNvPr>
            <p:cNvSpPr/>
            <p:nvPr/>
          </p:nvSpPr>
          <p:spPr bwMode="auto">
            <a:xfrm>
              <a:off x="9447163" y="3165075"/>
              <a:ext cx="495193" cy="1977673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DAC231B-B229-45CA-98BE-BCC46049E1A0}"/>
                </a:ext>
              </a:extLst>
            </p:cNvPr>
            <p:cNvSpPr/>
            <p:nvPr/>
          </p:nvSpPr>
          <p:spPr bwMode="auto">
            <a:xfrm>
              <a:off x="10050441" y="3165075"/>
              <a:ext cx="514575" cy="1977673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4AD07FA2-B31A-4DDB-8E71-8CE91F09851C}"/>
                </a:ext>
              </a:extLst>
            </p:cNvPr>
            <p:cNvSpPr/>
            <p:nvPr/>
          </p:nvSpPr>
          <p:spPr bwMode="auto">
            <a:xfrm>
              <a:off x="11308227" y="3165075"/>
              <a:ext cx="514575" cy="1977674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AB188FE6-CB6E-4435-9845-4A54629535FC}"/>
                </a:ext>
              </a:extLst>
            </p:cNvPr>
            <p:cNvSpPr txBox="1"/>
            <p:nvPr/>
          </p:nvSpPr>
          <p:spPr>
            <a:xfrm>
              <a:off x="9775242" y="2841423"/>
              <a:ext cx="1762625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Resolution Status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70BC876F-0A56-4E8A-AAD1-728016F935C6}"/>
                </a:ext>
              </a:extLst>
            </p:cNvPr>
            <p:cNvSpPr/>
            <p:nvPr/>
          </p:nvSpPr>
          <p:spPr bwMode="auto">
            <a:xfrm>
              <a:off x="10673320" y="3165074"/>
              <a:ext cx="514575" cy="1977674"/>
            </a:xfrm>
            <a:prstGeom prst="rect">
              <a:avLst/>
            </a:prstGeom>
            <a:solidFill>
              <a:srgbClr val="0070C0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9144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Teleconference Plan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7F4F601-23E3-46B6-A79D-1B06F13D1768}"/>
              </a:ext>
            </a:extLst>
          </p:cNvPr>
          <p:cNvSpPr txBox="1">
            <a:spLocks/>
          </p:cNvSpPr>
          <p:nvPr/>
        </p:nvSpPr>
        <p:spPr bwMode="auto">
          <a:xfrm>
            <a:off x="6466708" y="1447801"/>
            <a:ext cx="5437717" cy="5027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June 16		Thursday 	– MAC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June 20		Monday 	– MAC/PHY			19:00-21:00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June 22		Wednesday 	– Joint	**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June 23		Thursday 	– MAC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June 27		Monday 	– MAC/PHY			19:00-21:00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June 29		Wednesday 	– Joint	 (Motions)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June 30		Thursday 	– MAC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July 04		Monday 	– No Conf Call		Holiday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July 06		Wednesday 	– Joint	**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July 07		Thursday 	– MAC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** Can be modified to MAC/PHY on the fly with pre-announcement.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737DF73-1D87-41BC-91FB-A745EB8262F3}"/>
              </a:ext>
            </a:extLst>
          </p:cNvPr>
          <p:cNvSpPr txBox="1">
            <a:spLocks/>
          </p:cNvSpPr>
          <p:nvPr/>
        </p:nvSpPr>
        <p:spPr bwMode="auto">
          <a:xfrm>
            <a:off x="834435" y="1447801"/>
            <a:ext cx="5437717" cy="5027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May 18		Wednesday 	– No Conf Call			Holiday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May 19		Thursday 	– No Conf Call			Holiday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May 23		Monday 	– MAC/PHY			19:00-21:00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May 25		Wednesday 	– Joint**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May 26		Thursday 	– MAC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May 30		Monday 	– No Conf Call			Holiday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June 01		Wednesday 	– Joint	**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June 02		Thursday 	– MAC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June 06		Monday 	– MAC/PHY			19:00-21:00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June 08		Wednesday 	– Joint	 (Motions)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June 09		Thursday 	– MAC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June 13		Monday 	– MAC/PHY			19:00-21:00 ET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>
              <a:spcBef>
                <a:spcPts val="0"/>
              </a:spcBef>
              <a:spcAft>
                <a:spcPts val="1200"/>
              </a:spcAft>
            </a:pPr>
            <a:r>
              <a:rPr lang="en-GB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June 15		Wednesday 	– Joint	**			10:00-12:00 ET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endParaRPr lang="en-US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20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Amended TGbe Timeline And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PAR approved													Mar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First TG meeting													May          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D0.1																Sep           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D1.0 WG Comment Collection 									May 	   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D2.0 WG Letter Ballot										</a:t>
            </a:r>
            <a:r>
              <a:rPr lang="en-US" sz="2000" strike="sngStrike" dirty="0">
                <a:solidFill>
                  <a:srgbClr val="FF0000"/>
                </a:solidFill>
                <a:highlight>
                  <a:srgbClr val="00FF00"/>
                </a:highlight>
              </a:rPr>
              <a:t>Mar</a:t>
            </a:r>
            <a:r>
              <a:rPr lang="en-US" sz="2000" dirty="0">
                <a:solidFill>
                  <a:srgbClr val="FF0000"/>
                </a:solidFill>
                <a:highlight>
                  <a:srgbClr val="00FF00"/>
                </a:highlight>
              </a:rPr>
              <a:t> </a:t>
            </a:r>
            <a:r>
              <a:rPr lang="en-US" sz="2000" u="sng" dirty="0">
                <a:solidFill>
                  <a:srgbClr val="FF0000"/>
                </a:solidFill>
                <a:highlight>
                  <a:srgbClr val="00FF00"/>
                </a:highlight>
              </a:rPr>
              <a:t>May</a:t>
            </a:r>
            <a:r>
              <a:rPr lang="en-US" sz="2000" dirty="0">
                <a:solidFill>
                  <a:schemeClr val="tx1"/>
                </a:solidFill>
                <a:highlight>
                  <a:srgbClr val="00FF00"/>
                </a:highlight>
              </a:rPr>
              <a:t>	   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highlight>
                  <a:srgbClr val="FFFF00"/>
                </a:highlight>
              </a:rPr>
              <a:t>D3.0 Letter Ballot </a:t>
            </a:r>
            <a:r>
              <a:rPr lang="en-US" sz="2000" dirty="0">
                <a:highlight>
                  <a:srgbClr val="FFFF00"/>
                </a:highlight>
              </a:rPr>
              <a:t>												Nov  	   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Initial S</a:t>
            </a:r>
            <a:r>
              <a:rPr lang="en-US" sz="2000" dirty="0">
                <a:solidFill>
                  <a:schemeClr val="tx1"/>
                </a:solidFill>
              </a:rPr>
              <a:t>A </a:t>
            </a:r>
            <a:r>
              <a:rPr lang="en-US" sz="2000" dirty="0"/>
              <a:t>Ballot (D4.0)											May          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Final 802.11 WG approval										Mar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802 EC approval													Mar          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/>
              <a:t>RevCom</a:t>
            </a:r>
            <a:r>
              <a:rPr lang="en-US" sz="2000" dirty="0"/>
              <a:t> and SASB approval										May           2024</a:t>
            </a:r>
          </a:p>
          <a:p>
            <a:pPr marL="0" indent="0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3503</TotalTime>
  <Words>706</Words>
  <Application>Microsoft Office PowerPoint</Application>
  <PresentationFormat>Widescreen</PresentationFormat>
  <Paragraphs>69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TGbe May 2022 Closing Report</vt:lpstr>
      <vt:lpstr>TGbe (Extremely High Throughput)</vt:lpstr>
      <vt:lpstr>Teleconference Plan</vt:lpstr>
      <vt:lpstr>Amended TGbe Timeline And Status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Asterjadhi</dc:creator>
  <cp:lastModifiedBy>Alfred Aster</cp:lastModifiedBy>
  <cp:revision>45</cp:revision>
  <cp:lastPrinted>1601-01-01T00:00:00Z</cp:lastPrinted>
  <dcterms:created xsi:type="dcterms:W3CDTF">2019-08-12T15:18:02Z</dcterms:created>
  <dcterms:modified xsi:type="dcterms:W3CDTF">2022-05-16T15:28:49Z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