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83" dt="2022-05-12T20:47:13.6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2T21:26:21.763" v="3364" actId="6549"/>
      <pc:docMkLst>
        <pc:docMk/>
      </pc:docMkLst>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2T16:37:15.051" v="3220"/>
        <pc:sldMkLst>
          <pc:docMk/>
          <pc:sldMk cId="10406335" sldId="341"/>
        </pc:sldMkLst>
        <pc:spChg chg="mod">
          <ac:chgData name="Alfred Asterjadhi" userId="39de57b9-85c0-4fd1-aaac-8ca2b6560ad0" providerId="ADAL" clId="{E22CD4EF-417E-4B6E-9D38-F386018525A9}" dt="2022-05-12T16:37:15.051" v="3220"/>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2T20:47:37.363" v="3362" actId="20577"/>
        <pc:sldMkLst>
          <pc:docMk/>
          <pc:sldMk cId="3061888515" sldId="345"/>
        </pc:sldMkLst>
        <pc:spChg chg="mod">
          <ac:chgData name="Alfred Asterjadhi" userId="39de57b9-85c0-4fd1-aaac-8ca2b6560ad0" providerId="ADAL" clId="{E22CD4EF-417E-4B6E-9D38-F386018525A9}" dt="2022-05-12T18:11:39.291" v="3308"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2T20:47:37.363" v="3362"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2T21:26:21.763" v="3364" actId="6549"/>
        <pc:sldMasterMkLst>
          <pc:docMk/>
          <pc:sldMasterMk cId="0" sldId="2147483648"/>
        </pc:sldMasterMkLst>
        <pc:spChg chg="mod">
          <ac:chgData name="Alfred Asterjadhi" userId="39de57b9-85c0-4fd1-aaac-8ca2b6560ad0" providerId="ADAL" clId="{E22CD4EF-417E-4B6E-9D38-F386018525A9}" dt="2022-05-12T21:26:21.763" v="3364"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0750-00-00be-cr-for-7727.docx" TargetMode="External"/><Relationship Id="rId3" Type="http://schemas.openxmlformats.org/officeDocument/2006/relationships/hyperlink" Target="https://mentor.ieee.org/802.11/dcn/22/11-22-0599-05-00be-cr-for-miscellaneous-cids-part-ii.docx" TargetMode="External"/><Relationship Id="rId7" Type="http://schemas.openxmlformats.org/officeDocument/2006/relationships/hyperlink" Target="https://mentor.ieee.org/802.11/dcn/22/11-22-0742-00-00be-cc36-cr-for-cids-35-11-3.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84-00-00be-cc36-cr-for-cid-4405.docx" TargetMode="External"/><Relationship Id="rId5" Type="http://schemas.openxmlformats.org/officeDocument/2006/relationships/hyperlink" Target="https://mentor.ieee.org/802.11/dcn/22/11-22-0683-01-00be-cc36-cr-for-clause-35-7-2.docx" TargetMode="External"/><Relationship Id="rId4" Type="http://schemas.openxmlformats.org/officeDocument/2006/relationships/hyperlink" Target="https://mentor.ieee.org/802.11/dcn/21/11-21-1111-15-00be-mld-architecture-part-2.docx" TargetMode="External"/><Relationship Id="rId9" Type="http://schemas.openxmlformats.org/officeDocument/2006/relationships/hyperlink" Target="https://mentor.ieee.org/802.11/dcn/20/11-20-1982-75-00be-tgbe-motions-list-for-teleconferences-part-2.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0540-05-00be-cr-for-nstr-mobile-ap-mlo-part3.docx" TargetMode="External"/><Relationship Id="rId3" Type="http://schemas.openxmlformats.org/officeDocument/2006/relationships/hyperlink" Target="https://mentor.ieee.org/802.11/dcn/21/11-21-1584-00-00be-cc36-resolution-for-cids-related-to-mlo-ba-procedures-part-3.docx" TargetMode="External"/><Relationship Id="rId7" Type="http://schemas.openxmlformats.org/officeDocument/2006/relationships/hyperlink" Target="https://mentor.ieee.org/802.11/dcn/22/11-22-0200-02-00be-cc36-cr-for-qos-characteristics-element.docx" TargetMode="External"/><Relationship Id="rId2" Type="http://schemas.openxmlformats.org/officeDocument/2006/relationships/hyperlink" Target="https://mentor.ieee.org/802.11/dcn/22/11-22-0704-00-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11-15-00be-mld-architecture-part-2.docx" TargetMode="External"/><Relationship Id="rId11" Type="http://schemas.openxmlformats.org/officeDocument/2006/relationships/hyperlink" Target="https://mentor.ieee.org/802.11/dcn/22/11-22-0186-02-00be-cc36-cr-txop-return-in-mu-rts-txs.docx" TargetMode="External"/><Relationship Id="rId5" Type="http://schemas.openxmlformats.org/officeDocument/2006/relationships/hyperlink" Target="https://mentor.ieee.org/802.11/dcn/22/11-22-0749-02-00be-mac-cr-miscellaneous-no-dcns.docx" TargetMode="External"/><Relationship Id="rId10" Type="http://schemas.openxmlformats.org/officeDocument/2006/relationships/hyperlink" Target="https://mentor.ieee.org/802.11/dcn/22/11-22-0631-03-00be-cc36-comment-resolution-for-miscellaneous-comments-part-3.docx" TargetMode="External"/><Relationship Id="rId4" Type="http://schemas.openxmlformats.org/officeDocument/2006/relationships/hyperlink" Target="https://mentor.ieee.org/802.11/dcn/22/11-22-0757-00-00be-cr-for-cid-6057-6058-6059.docx" TargetMode="External"/><Relationship Id="rId9" Type="http://schemas.openxmlformats.org/officeDocument/2006/relationships/hyperlink" Target="https://mentor.ieee.org/802.11/dcn/22/11-22-0564-01-00be-cc36-cr-for-35-2-1-1.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1793r3</a:t>
            </a:r>
            <a:r>
              <a:rPr lang="en-GB" sz="1100" dirty="0">
                <a:solidFill>
                  <a:srgbClr val="00B050"/>
                </a:solidFill>
              </a:rPr>
              <a:t> Com. res. for Enterprise-Grade TID Mapping				Pooya Monajemi   [14C SP 10’]</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570r6</a:t>
            </a:r>
            <a:r>
              <a:rPr lang="en-GB" sz="1100" dirty="0">
                <a:solidFill>
                  <a:srgbClr val="00B050"/>
                </a:solidFill>
              </a:rPr>
              <a:t> CC36 com. Res. for miscellaneous comments part 2 				Liwen Chu	     [10C  20’]</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600r0</a:t>
            </a:r>
            <a:r>
              <a:rPr lang="en-US" sz="1100" dirty="0">
                <a:solidFill>
                  <a:srgbClr val="00B050"/>
                </a:solidFill>
              </a:rPr>
              <a:t> </a:t>
            </a:r>
            <a:r>
              <a:rPr lang="en-US" sz="1100" dirty="0" err="1">
                <a:solidFill>
                  <a:srgbClr val="00B050"/>
                </a:solidFill>
              </a:rPr>
              <a:t>Some_TDLS_CIDs_resolution</a:t>
            </a:r>
            <a:r>
              <a:rPr lang="en-US" sz="1100" dirty="0">
                <a:solidFill>
                  <a:srgbClr val="00B050"/>
                </a:solidFill>
              </a:rPr>
              <a:t>						Ahmed Ibrahim      [3C    15’]</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1278r0</a:t>
            </a:r>
            <a:r>
              <a:rPr lang="en-GB" sz="1100" dirty="0">
                <a:solidFill>
                  <a:srgbClr val="00B050"/>
                </a:solidFill>
              </a:rPr>
              <a:t> CC36 CR for D1.0 AFC CIDs						Rojan Chitrakar      [2C    10’]</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314r0</a:t>
            </a:r>
            <a:r>
              <a:rPr lang="en-US" sz="1100" dirty="0">
                <a:solidFill>
                  <a:srgbClr val="00B050"/>
                </a:solidFill>
              </a:rPr>
              <a:t> Resolution for CID related to ML probing rule				</a:t>
            </a:r>
            <a:r>
              <a:rPr lang="en-US" sz="1100" dirty="0" err="1">
                <a:solidFill>
                  <a:srgbClr val="00B050"/>
                </a:solidFill>
              </a:rPr>
              <a:t>Jiin</a:t>
            </a:r>
            <a:r>
              <a:rPr lang="en-US" sz="1100" dirty="0">
                <a:solidFill>
                  <a:srgbClr val="00B050"/>
                </a:solidFill>
              </a:rPr>
              <a:t> Kim  	      [1C   10’]</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185r0</a:t>
            </a:r>
            <a:r>
              <a:rPr lang="en-GB" sz="1100" dirty="0">
                <a:solidFill>
                  <a:srgbClr val="00B050"/>
                </a:solidFill>
              </a:rPr>
              <a:t> cr-of-cid-4301								Yunbo Li	      [1C  10’]</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580r0</a:t>
            </a:r>
            <a:r>
              <a:rPr lang="en-GB" sz="1100" dirty="0">
                <a:solidFill>
                  <a:srgbClr val="00B050"/>
                </a:solidFill>
              </a:rPr>
              <a:t> CC36 for CID 5032								Jay Yang 	      [1C  20’]</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704r0</a:t>
            </a:r>
            <a:r>
              <a:rPr lang="en-GB" sz="1100" dirty="0">
                <a:solidFill>
                  <a:schemeClr val="bg1">
                    <a:lumMod val="65000"/>
                  </a:schemeClr>
                </a:solidFill>
              </a:rPr>
              <a:t> </a:t>
            </a:r>
            <a:r>
              <a:rPr lang="en-US" sz="1100" dirty="0">
                <a:solidFill>
                  <a:schemeClr val="bg1">
                    <a:lumMod val="65000"/>
                  </a:schemeClr>
                </a:solidFill>
              </a:rPr>
              <a:t>CR for ML Security for Individually addressed Management Frame  	Guogang Huang     </a:t>
            </a:r>
            <a:r>
              <a:rPr lang="en-GB" sz="1100" dirty="0">
                <a:solidFill>
                  <a:schemeClr val="bg1">
                    <a:lumMod val="65000"/>
                  </a:schemeClr>
                </a:solidFill>
              </a:rPr>
              <a:t>[2C  10’]</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200r2</a:t>
            </a:r>
            <a:r>
              <a:rPr lang="en-GB" sz="1100" dirty="0">
                <a:solidFill>
                  <a:schemeClr val="bg1">
                    <a:lumMod val="65000"/>
                  </a:schemeClr>
                </a:solidFill>
              </a:rPr>
              <a:t> </a:t>
            </a:r>
            <a:r>
              <a:rPr lang="en-US" sz="1100" dirty="0">
                <a:solidFill>
                  <a:schemeClr val="bg1">
                    <a:lumMod val="65000"/>
                  </a:schemeClr>
                </a:solidFill>
              </a:rPr>
              <a:t>CR for QoS Characteristics element						Duncan Ho	      [1C SP 10’]</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540r5</a:t>
            </a:r>
            <a:r>
              <a:rPr lang="en-GB" sz="1100" dirty="0">
                <a:solidFill>
                  <a:schemeClr val="bg1">
                    <a:lumMod val="65000"/>
                  </a:schemeClr>
                </a:solidFill>
              </a:rPr>
              <a:t> CR-for-NSTR-Mobile-AP-MLO-part3					Kaiying Lu	      </a:t>
            </a:r>
            <a:r>
              <a:rPr lang="en-US" sz="1100" dirty="0">
                <a:solidFill>
                  <a:schemeClr val="bg1">
                    <a:lumMod val="65000"/>
                  </a:schemeClr>
                </a:solidFill>
              </a:rPr>
              <a:t>[5C SP 10’]</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564r1</a:t>
            </a:r>
            <a:r>
              <a:rPr lang="en-GB" sz="1100" dirty="0">
                <a:solidFill>
                  <a:schemeClr val="bg1">
                    <a:lumMod val="65000"/>
                  </a:schemeClr>
                </a:solidFill>
              </a:rPr>
              <a:t> CR for 35.2.1.1								Kaiying Lu             </a:t>
            </a:r>
            <a:r>
              <a:rPr lang="en-US" sz="1100" dirty="0">
                <a:solidFill>
                  <a:schemeClr val="bg1">
                    <a:lumMod val="65000"/>
                  </a:schemeClr>
                </a:solidFill>
              </a:rPr>
              <a:t>[2C SP 10’]</a:t>
            </a:r>
            <a:endParaRPr lang="en-GB" sz="11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CR Submissions:</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269r1</a:t>
            </a:r>
            <a:r>
              <a:rPr lang="en-GB" sz="1000" dirty="0">
                <a:solidFill>
                  <a:srgbClr val="00B050"/>
                </a:solidFill>
              </a:rPr>
              <a:t> CID 5944 discussion								Li-Hsiang Sun         [1C  10’ SP]</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599r5</a:t>
            </a:r>
            <a:r>
              <a:rPr lang="en-GB" sz="1000" dirty="0">
                <a:solidFill>
                  <a:srgbClr val="00B050"/>
                </a:solidFill>
              </a:rPr>
              <a:t>  </a:t>
            </a:r>
            <a:r>
              <a:rPr lang="en-US" sz="1000" dirty="0">
                <a:solidFill>
                  <a:srgbClr val="00B050"/>
                </a:solidFill>
              </a:rPr>
              <a:t>CR for Miscellaneous CIDs part II						</a:t>
            </a:r>
            <a:r>
              <a:rPr lang="en-GB" sz="1000" dirty="0">
                <a:solidFill>
                  <a:srgbClr val="00B050"/>
                </a:solidFill>
              </a:rPr>
              <a:t>Po-Kai Huang	      [4C  10’ SP]</a:t>
            </a:r>
          </a:p>
          <a:p>
            <a:pPr lvl="1">
              <a:buFont typeface="Arial" panose="020B0604020202020204" pitchFamily="34" charset="0"/>
              <a:buChar char="•"/>
            </a:pPr>
            <a:r>
              <a:rPr lang="en-US" sz="1000" strike="sngStrike" dirty="0">
                <a:solidFill>
                  <a:srgbClr val="FF0000"/>
                </a:solidFill>
                <a:hlinkClick r:id="rId4">
                  <a:extLst>
                    <a:ext uri="{A12FA001-AC4F-418D-AE19-62706E023703}">
                      <ahyp:hlinkClr xmlns:ahyp="http://schemas.microsoft.com/office/drawing/2018/hyperlinkcolor" val="tx"/>
                    </a:ext>
                  </a:extLst>
                </a:hlinkClick>
              </a:rPr>
              <a:t>1111r15</a:t>
            </a:r>
            <a:r>
              <a:rPr lang="en-US" sz="1000" strike="sngStrike" dirty="0">
                <a:solidFill>
                  <a:srgbClr val="FF0000"/>
                </a:solidFill>
              </a:rPr>
              <a:t> MLD Architecture Part 2							Mark Hamilton        [5C  10’ SP]</a:t>
            </a:r>
            <a:endParaRPr lang="en-GB" sz="1000" strike="sngStrike" dirty="0">
              <a:solidFill>
                <a:srgbClr val="FF0000"/>
              </a:solidFill>
            </a:endParaRPr>
          </a:p>
          <a:p>
            <a:pPr lvl="1">
              <a:buFont typeface="Arial" panose="020B0604020202020204" pitchFamily="34" charset="0"/>
              <a:buChar char="•"/>
            </a:pPr>
            <a:r>
              <a:rPr lang="en-GB" sz="1000" dirty="0">
                <a:solidFill>
                  <a:srgbClr val="00B050"/>
                </a:solidFill>
                <a:hlinkClick r:id="rId5">
                  <a:extLst>
                    <a:ext uri="{A12FA001-AC4F-418D-AE19-62706E023703}">
                      <ahyp:hlinkClr xmlns:ahyp="http://schemas.microsoft.com/office/drawing/2018/hyperlinkcolor" val="tx"/>
                    </a:ext>
                  </a:extLst>
                </a:hlinkClick>
              </a:rPr>
              <a:t>683r1</a:t>
            </a:r>
            <a:r>
              <a:rPr lang="en-GB" sz="1000" dirty="0">
                <a:solidFill>
                  <a:srgbClr val="00B050"/>
                </a:solidFill>
              </a:rPr>
              <a:t> CC36-CR-for-Clause-35.7.2							Arik Klein	       [3C    10’]</a:t>
            </a:r>
          </a:p>
          <a:p>
            <a:pPr lvl="1">
              <a:buFont typeface="Arial" panose="020B0604020202020204" pitchFamily="34" charset="0"/>
              <a:buChar char="•"/>
            </a:pPr>
            <a:r>
              <a:rPr lang="en-GB" sz="1000" dirty="0">
                <a:solidFill>
                  <a:srgbClr val="00B050"/>
                </a:solidFill>
                <a:hlinkClick r:id="rId6">
                  <a:extLst>
                    <a:ext uri="{A12FA001-AC4F-418D-AE19-62706E023703}">
                      <ahyp:hlinkClr xmlns:ahyp="http://schemas.microsoft.com/office/drawing/2018/hyperlinkcolor" val="tx"/>
                    </a:ext>
                  </a:extLst>
                </a:hlinkClick>
              </a:rPr>
              <a:t>684r0</a:t>
            </a:r>
            <a:r>
              <a:rPr lang="en-GB" sz="1000" dirty="0">
                <a:solidFill>
                  <a:srgbClr val="00B050"/>
                </a:solidFill>
              </a:rPr>
              <a:t> CC36-CR-for-CID-4405							Arik Klein	       [1C    10’]</a:t>
            </a:r>
          </a:p>
          <a:p>
            <a:pPr>
              <a:buFont typeface="Arial" panose="020B0604020202020204" pitchFamily="34" charset="0"/>
              <a:buChar char="•"/>
            </a:pPr>
            <a:r>
              <a:rPr lang="en-GB" sz="1100" dirty="0"/>
              <a:t>CR Submissions for CIDs with No DCNs</a:t>
            </a:r>
          </a:p>
          <a:p>
            <a:pPr lvl="1">
              <a:buFont typeface="Arial" panose="020B0604020202020204" pitchFamily="34" charset="0"/>
              <a:buChar char="•"/>
            </a:pPr>
            <a:r>
              <a:rPr lang="en-GB" sz="1000" dirty="0">
                <a:solidFill>
                  <a:srgbClr val="00B050"/>
                </a:solidFill>
                <a:hlinkClick r:id="rId7">
                  <a:extLst>
                    <a:ext uri="{A12FA001-AC4F-418D-AE19-62706E023703}">
                      <ahyp:hlinkClr xmlns:ahyp="http://schemas.microsoft.com/office/drawing/2018/hyperlinkcolor" val="tx"/>
                    </a:ext>
                  </a:extLst>
                </a:hlinkClick>
              </a:rPr>
              <a:t>742r0</a:t>
            </a:r>
            <a:r>
              <a:rPr lang="en-GB" sz="1000" dirty="0">
                <a:solidFill>
                  <a:srgbClr val="00B050"/>
                </a:solidFill>
              </a:rPr>
              <a:t> cc36-cr-for-cids-35-11-3 							Yonggang Fan         [1C     5’]</a:t>
            </a:r>
            <a:endParaRPr lang="en-US" sz="1000" dirty="0">
              <a:solidFill>
                <a:srgbClr val="00B050"/>
              </a:solidFill>
            </a:endParaRPr>
          </a:p>
          <a:p>
            <a:pPr lvl="1">
              <a:buFont typeface="Arial" panose="020B0604020202020204" pitchFamily="34" charset="0"/>
              <a:buChar char="•"/>
            </a:pPr>
            <a:r>
              <a:rPr lang="en-GB" sz="1000" dirty="0">
                <a:solidFill>
                  <a:srgbClr val="00B050"/>
                </a:solidFill>
                <a:hlinkClick r:id="rId8">
                  <a:extLst>
                    <a:ext uri="{A12FA001-AC4F-418D-AE19-62706E023703}">
                      <ahyp:hlinkClr xmlns:ahyp="http://schemas.microsoft.com/office/drawing/2018/hyperlinkcolor" val="tx"/>
                    </a:ext>
                  </a:extLst>
                </a:hlinkClick>
              </a:rPr>
              <a:t>750r0</a:t>
            </a:r>
            <a:r>
              <a:rPr lang="en-GB" sz="1000" dirty="0">
                <a:solidFill>
                  <a:srgbClr val="00B050"/>
                </a:solidFill>
              </a:rPr>
              <a:t> CR for 7727									Xiaofei WANG       [1C      5’]</a:t>
            </a:r>
          </a:p>
          <a:p>
            <a:pPr>
              <a:buFont typeface="Arial" panose="020B0604020202020204" pitchFamily="34" charset="0"/>
              <a:buChar char="•"/>
            </a:pPr>
            <a:r>
              <a:rPr lang="en-GB" sz="1100" dirty="0">
                <a:solidFill>
                  <a:srgbClr val="00B050"/>
                </a:solidFill>
              </a:rPr>
              <a:t>Motions: </a:t>
            </a:r>
            <a:r>
              <a:rPr lang="en-GB" sz="1100" dirty="0">
                <a:solidFill>
                  <a:srgbClr val="00B050"/>
                </a:solidFill>
                <a:hlinkClick r:id="rId9">
                  <a:extLst>
                    <a:ext uri="{A12FA001-AC4F-418D-AE19-62706E023703}">
                      <ahyp:hlinkClr xmlns:ahyp="http://schemas.microsoft.com/office/drawing/2018/hyperlinkcolor" val="tx"/>
                    </a:ext>
                  </a:extLst>
                </a:hlinkClick>
              </a:rPr>
              <a:t>1982r75</a:t>
            </a:r>
            <a:r>
              <a:rPr lang="en-GB" sz="1100" dirty="0">
                <a:solidFill>
                  <a:srgbClr val="00B050"/>
                </a:solidFill>
              </a:rPr>
              <a:t> </a:t>
            </a:r>
            <a:r>
              <a:rPr lang="en-GB" sz="1100" b="0" dirty="0">
                <a:solidFill>
                  <a:srgbClr val="00B050"/>
                </a:solidFill>
              </a:rPr>
              <a:t>(includes submissions in Post-Q state) – during second hour</a:t>
            </a:r>
          </a:p>
          <a:p>
            <a:pPr lvl="0">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a:buFont typeface="Arial" panose="020B0604020202020204" pitchFamily="34" charset="0"/>
              <a:buChar char="•"/>
            </a:pPr>
            <a:r>
              <a:rPr lang="en-GB" sz="1600" dirty="0"/>
              <a:t>CR Submissions for CIDs with No DCNs</a:t>
            </a:r>
          </a:p>
          <a:p>
            <a:pPr lvl="1">
              <a:buFont typeface="Arial" panose="020B0604020202020204" pitchFamily="34" charset="0"/>
              <a:buChar char="•"/>
            </a:pPr>
            <a:r>
              <a:rPr lang="en-GB" sz="1100" dirty="0">
                <a:hlinkClick r:id="rId2"/>
              </a:rPr>
              <a:t>704r0</a:t>
            </a:r>
            <a:r>
              <a:rPr lang="en-GB" sz="1100" dirty="0"/>
              <a:t> </a:t>
            </a:r>
            <a:r>
              <a:rPr lang="en-US" sz="1100" dirty="0"/>
              <a:t>CR for ML Security for Individually addressed Management Frame  	Guogang Huang     </a:t>
            </a:r>
            <a:r>
              <a:rPr lang="en-GB" sz="1100" dirty="0"/>
              <a:t>[2C      10’]</a:t>
            </a:r>
          </a:p>
          <a:p>
            <a:pPr lvl="1">
              <a:buFont typeface="Arial" panose="020B0604020202020204" pitchFamily="34" charset="0"/>
              <a:buChar char="•"/>
            </a:pPr>
            <a:r>
              <a:rPr lang="en-GB" sz="1100" dirty="0">
                <a:hlinkClick r:id="rId3"/>
              </a:rPr>
              <a:t>1584r0</a:t>
            </a:r>
            <a:r>
              <a:rPr lang="en-GB" sz="1100" dirty="0"/>
              <a:t> </a:t>
            </a:r>
            <a:r>
              <a:rPr lang="en-US" sz="1100" dirty="0"/>
              <a:t>Resolution for CIDs related to MLO BA procedures - part 3		Abhishek Patil       [1C      10’]</a:t>
            </a:r>
          </a:p>
          <a:p>
            <a:pPr lvl="1">
              <a:buFont typeface="Arial" panose="020B0604020202020204" pitchFamily="34" charset="0"/>
              <a:buChar char="•"/>
            </a:pPr>
            <a:r>
              <a:rPr lang="en-US" sz="1100" dirty="0">
                <a:hlinkClick r:id="rId4"/>
              </a:rPr>
              <a:t>757r0</a:t>
            </a:r>
            <a:r>
              <a:rPr lang="en-US" sz="1100" dirty="0"/>
              <a:t> CR for CID 6057, </a:t>
            </a:r>
            <a:r>
              <a:rPr lang="en-US" sz="1200" dirty="0"/>
              <a:t>6058</a:t>
            </a:r>
            <a:r>
              <a:rPr lang="en-US" sz="1100" dirty="0"/>
              <a:t>, 6059						Zinan Lin	       [4C      10’]</a:t>
            </a:r>
            <a:endParaRPr lang="en-GB" sz="1100" dirty="0">
              <a:hlinkClick r:id="rId5"/>
            </a:endParaRPr>
          </a:p>
          <a:p>
            <a:pPr lvl="1">
              <a:buFont typeface="Arial" panose="020B0604020202020204" pitchFamily="34" charset="0"/>
              <a:buChar char="•"/>
            </a:pPr>
            <a:r>
              <a:rPr lang="en-GB" sz="1100" dirty="0">
                <a:hlinkClick r:id="rId5"/>
              </a:rPr>
              <a:t>749r2</a:t>
            </a:r>
            <a:r>
              <a:rPr lang="en-GB" sz="1100" dirty="0"/>
              <a:t> MAC-CR-Miscellaneous No DCNs						Alfred Asterjadhi   [38C   30’]</a:t>
            </a:r>
          </a:p>
          <a:p>
            <a:pPr lvl="1">
              <a:buFont typeface="Arial" panose="020B0604020202020204" pitchFamily="34" charset="0"/>
              <a:buChar char="•"/>
            </a:pPr>
            <a:r>
              <a:rPr lang="en-US" sz="1100" dirty="0">
                <a:hlinkClick r:id="rId6"/>
              </a:rPr>
              <a:t>1111r15</a:t>
            </a:r>
            <a:r>
              <a:rPr lang="en-US" sz="1100" dirty="0"/>
              <a:t> MLD Architecture Part 2							Mark Hamilton      [5C  SP 10’]</a:t>
            </a:r>
          </a:p>
          <a:p>
            <a:pPr lvl="1">
              <a:buFont typeface="Arial" panose="020B0604020202020204" pitchFamily="34" charset="0"/>
              <a:buChar char="•"/>
            </a:pPr>
            <a:r>
              <a:rPr lang="en-US" sz="1100" dirty="0"/>
              <a:t> </a:t>
            </a:r>
            <a:r>
              <a:rPr lang="en-GB" sz="1100" dirty="0">
                <a:hlinkClick r:id="rId7"/>
              </a:rPr>
              <a:t>200r2</a:t>
            </a:r>
            <a:r>
              <a:rPr lang="en-GB" sz="1100" dirty="0"/>
              <a:t> </a:t>
            </a:r>
            <a:r>
              <a:rPr lang="en-US" sz="1100" dirty="0"/>
              <a:t>CR for QoS Characteristics element						Duncan Ho	       [1C SP 10’]</a:t>
            </a:r>
          </a:p>
          <a:p>
            <a:pPr lvl="1">
              <a:buFont typeface="Arial" panose="020B0604020202020204" pitchFamily="34" charset="0"/>
              <a:buChar char="•"/>
            </a:pPr>
            <a:r>
              <a:rPr lang="en-GB" sz="1100" dirty="0">
                <a:hlinkClick r:id="rId8"/>
              </a:rPr>
              <a:t>540r5</a:t>
            </a:r>
            <a:r>
              <a:rPr lang="en-GB" sz="1100" dirty="0"/>
              <a:t> CR-for-NSTR-Mobile-AP-MLO-part3					Kaiying Lu	       </a:t>
            </a:r>
            <a:r>
              <a:rPr lang="en-US" sz="1100" dirty="0"/>
              <a:t>[5C SP 10’]</a:t>
            </a:r>
            <a:endParaRPr lang="en-GB" sz="1100" dirty="0"/>
          </a:p>
          <a:p>
            <a:pPr lvl="1">
              <a:buFont typeface="Arial" panose="020B0604020202020204" pitchFamily="34" charset="0"/>
              <a:buChar char="•"/>
            </a:pPr>
            <a:r>
              <a:rPr lang="en-GB" sz="1100" dirty="0">
                <a:hlinkClick r:id="rId9"/>
              </a:rPr>
              <a:t>564r1</a:t>
            </a:r>
            <a:r>
              <a:rPr lang="en-GB" sz="1100" dirty="0"/>
              <a:t> CR for 35.2.1.1								Kaiying Lu            </a:t>
            </a:r>
            <a:r>
              <a:rPr lang="en-US" sz="1100" dirty="0"/>
              <a:t>[2C SP 10’]</a:t>
            </a:r>
          </a:p>
          <a:p>
            <a:pPr lvl="1">
              <a:buFont typeface="Arial" panose="020B0604020202020204" pitchFamily="34" charset="0"/>
              <a:buChar char="•"/>
            </a:pPr>
            <a:r>
              <a:rPr lang="en-US" sz="1100" dirty="0">
                <a:hlinkClick r:id="rId10"/>
              </a:rPr>
              <a:t>631r3</a:t>
            </a:r>
            <a:r>
              <a:rPr lang="en-US" sz="1100" dirty="0"/>
              <a:t> CC36 comment resolution for miscellaneous comments part 3		Liwen Chu	       [2C SP 10’]</a:t>
            </a:r>
          </a:p>
          <a:p>
            <a:pPr lvl="1">
              <a:buFont typeface="Arial" panose="020B0604020202020204" pitchFamily="34" charset="0"/>
              <a:buChar char="•"/>
            </a:pPr>
            <a:r>
              <a:rPr lang="en-US" sz="1100" dirty="0">
                <a:hlinkClick r:id="rId11"/>
              </a:rPr>
              <a:t>186r2</a:t>
            </a:r>
            <a:r>
              <a:rPr lang="en-US" sz="1100" dirty="0"/>
              <a:t> CR TXOP return in MU-RTS TXS						Yunbo Li	       [6C SP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a:buFont typeface="Arial" panose="020B0604020202020204" pitchFamily="34" charset="0"/>
              <a:buChar char="•"/>
            </a:pPr>
            <a:r>
              <a:rPr lang="en-GB" sz="1800" dirty="0"/>
              <a:t>Motions:</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94666</TotalTime>
  <Words>3704</Words>
  <Application>Microsoft Office PowerPoint</Application>
  <PresentationFormat>On-screen Show (4:3)</PresentationFormat>
  <Paragraphs>411</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2022-05-12T21:26:24Z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