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71" dt="2022-05-11T20:35:25.2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1T20:37:00.947" v="2824" actId="13926"/>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1T20:37:00.947" v="2824" actId="13926"/>
        <pc:sldMkLst>
          <pc:docMk/>
          <pc:sldMk cId="1452931425" sldId="338"/>
        </pc:sldMkLst>
        <pc:spChg chg="mod">
          <ac:chgData name="Alfred Asterjadhi" userId="39de57b9-85c0-4fd1-aaac-8ca2b6560ad0" providerId="ADAL" clId="{E22CD4EF-417E-4B6E-9D38-F386018525A9}" dt="2022-05-11T20:37:00.947" v="2824"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1T20:36:28.804" v="2821" actId="113"/>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1T20:27:37.697" v="2752" actId="6549"/>
        <pc:sldMkLst>
          <pc:docMk/>
          <pc:sldMk cId="3688839590" sldId="343"/>
        </pc:sldMkLst>
        <pc:spChg chg="mod">
          <ac:chgData name="Alfred Asterjadhi" userId="39de57b9-85c0-4fd1-aaac-8ca2b6560ad0" providerId="ADAL" clId="{E22CD4EF-417E-4B6E-9D38-F386018525A9}" dt="2022-05-10T16:03:03.723" v="1892"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1T20:27:37.697" v="2752" actId="6549"/>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1T17:11:15.961" v="2390" actId="6549"/>
        <pc:sldMkLst>
          <pc:docMk/>
          <pc:sldMk cId="3061888515" sldId="345"/>
        </pc:sldMkLst>
        <pc:spChg chg="mod">
          <ac:chgData name="Alfred Asterjadhi" userId="39de57b9-85c0-4fd1-aaac-8ca2b6560ad0" providerId="ADAL" clId="{E22CD4EF-417E-4B6E-9D38-F386018525A9}" dt="2022-05-11T17:11:15.961" v="2390" actId="6549"/>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1T20:36:50.472" v="2823" actId="6549"/>
        <pc:sldMasterMkLst>
          <pc:docMk/>
          <pc:sldMasterMk cId="0" sldId="2147483648"/>
        </pc:sldMasterMkLst>
        <pc:spChg chg="mod">
          <ac:chgData name="Alfred Asterjadhi" userId="39de57b9-85c0-4fd1-aaac-8ca2b6560ad0" providerId="ADAL" clId="{E22CD4EF-417E-4B6E-9D38-F386018525A9}" dt="2022-05-11T20:36:50.472" v="2823"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1982-72-00be-tgbe-motions-list-for-teleconferences-part-2.pptx" TargetMode="External"/><Relationship Id="rId3" Type="http://schemas.openxmlformats.org/officeDocument/2006/relationships/hyperlink" Target="https://mentor.ieee.org/802.11/dcn/22/11-22-0599-04-00be-cr-for-miscellaneous-cids-part-ii.docx" TargetMode="External"/><Relationship Id="rId7" Type="http://schemas.openxmlformats.org/officeDocument/2006/relationships/hyperlink" Target="https://mentor.ieee.org/802.11/dcn/22/11-22-0750-00-00be-cr-for-7727.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742-00-00be-cc36-cr-for-cids-35-11-3.docx" TargetMode="External"/><Relationship Id="rId11" Type="http://schemas.openxmlformats.org/officeDocument/2006/relationships/hyperlink" Target="https://mentor.ieee.org/802.11/dcn/22/11-22-0552-03-00be-cc36-cr-for-individual-twt.docx" TargetMode="External"/><Relationship Id="rId5" Type="http://schemas.openxmlformats.org/officeDocument/2006/relationships/hyperlink" Target="https://mentor.ieee.org/802.11/dcn/22/11-22-0684-00-00be-cc36-cr-for-cid-4405.docx" TargetMode="External"/><Relationship Id="rId10" Type="http://schemas.openxmlformats.org/officeDocument/2006/relationships/hyperlink" Target="https://mentor.ieee.org/802.11/dcn/21/11-21-1208-11-00be-cc36-resolution-for-cids-for-35-3-4-2.docx" TargetMode="External"/><Relationship Id="rId4" Type="http://schemas.openxmlformats.org/officeDocument/2006/relationships/hyperlink" Target="https://mentor.ieee.org/802.11/dcn/22/11-22-0683-01-00be-cc36-cr-for-clause-35-7-2.docx" TargetMode="External"/><Relationship Id="rId9" Type="http://schemas.openxmlformats.org/officeDocument/2006/relationships/hyperlink" Target="https://mentor.ieee.org/802.11/dcn/21/11-21-1175-07-00be-cc36-resolution-for-cids-related-to-ml-advertisement-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2/11-22-0749-00-00be-mac-cr-miscellaneous-no-dc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hlinkClick r:id="rId2"/>
              </a:rPr>
              <a:t>1793r3</a:t>
            </a:r>
            <a:r>
              <a:rPr lang="en-GB" sz="1100" dirty="0"/>
              <a:t> Com. res. for Enterprise-Grade TID Mapping				Pooya Monajemi    [14C SP 10’]</a:t>
            </a:r>
          </a:p>
          <a:p>
            <a:pPr lvl="1">
              <a:buFont typeface="Arial" panose="020B0604020202020204" pitchFamily="34" charset="0"/>
              <a:buChar char="•"/>
            </a:pPr>
            <a:r>
              <a:rPr lang="en-GB" sz="1100" dirty="0">
                <a:hlinkClick r:id="rId3"/>
              </a:rPr>
              <a:t>570r6</a:t>
            </a:r>
            <a:r>
              <a:rPr lang="en-GB" sz="1100" dirty="0"/>
              <a:t> CC36 com. Res. for miscellaneous comments part 2 				Liwen Chu	      [10C  20’]</a:t>
            </a:r>
          </a:p>
          <a:p>
            <a:pPr lvl="1">
              <a:buFont typeface="Arial" panose="020B0604020202020204" pitchFamily="34" charset="0"/>
              <a:buChar char="•"/>
            </a:pPr>
            <a:r>
              <a:rPr lang="en-US" sz="1100" dirty="0">
                <a:hlinkClick r:id="rId4"/>
              </a:rPr>
              <a:t>600r0</a:t>
            </a:r>
            <a:r>
              <a:rPr lang="en-US" sz="1100" dirty="0"/>
              <a:t> </a:t>
            </a:r>
            <a:r>
              <a:rPr lang="en-US" sz="1100" dirty="0" err="1"/>
              <a:t>Some_TDLS_CIDs_resolution</a:t>
            </a:r>
            <a:r>
              <a:rPr lang="en-US" sz="1100" dirty="0"/>
              <a:t>						Ahmed Ibrahim       [3C    15’]</a:t>
            </a:r>
          </a:p>
          <a:p>
            <a:pPr lvl="1">
              <a:buFont typeface="Arial" panose="020B0604020202020204" pitchFamily="34" charset="0"/>
              <a:buChar char="•"/>
            </a:pPr>
            <a:r>
              <a:rPr lang="en-GB" sz="1100" dirty="0">
                <a:hlinkClick r:id="rId5"/>
              </a:rPr>
              <a:t>1278r0</a:t>
            </a:r>
            <a:r>
              <a:rPr lang="en-GB" sz="1100" dirty="0"/>
              <a:t> CC36 CR for D1.0 AFC CIDs						Rojan Chitrakar       [1C    10’]</a:t>
            </a:r>
          </a:p>
          <a:p>
            <a:pPr lvl="1">
              <a:buFont typeface="Arial" panose="020B0604020202020204" pitchFamily="34" charset="0"/>
              <a:buChar char="•"/>
            </a:pPr>
            <a:r>
              <a:rPr lang="en-US" sz="1100" dirty="0">
                <a:hlinkClick r:id="rId6"/>
              </a:rPr>
              <a:t>314r0</a:t>
            </a:r>
            <a:r>
              <a:rPr lang="en-US" sz="1100" dirty="0"/>
              <a:t> Resolution for CID related to ML probing rule				</a:t>
            </a:r>
            <a:r>
              <a:rPr lang="en-US" sz="1100" dirty="0" err="1"/>
              <a:t>Jiin</a:t>
            </a:r>
            <a:r>
              <a:rPr lang="en-US" sz="1100" dirty="0"/>
              <a:t> Kim  	       [1C   10’]</a:t>
            </a:r>
          </a:p>
          <a:p>
            <a:pPr lvl="1">
              <a:buFont typeface="Arial" panose="020B0604020202020204" pitchFamily="34" charset="0"/>
              <a:buChar char="•"/>
            </a:pPr>
            <a:r>
              <a:rPr lang="en-GB" sz="1100" dirty="0">
                <a:hlinkClick r:id="rId7"/>
              </a:rPr>
              <a:t>185r0</a:t>
            </a:r>
            <a:r>
              <a:rPr lang="en-GB" sz="1100" dirty="0"/>
              <a:t> cr-of-cid-4301								Yunbo Li	       [1C  10’]</a:t>
            </a:r>
          </a:p>
          <a:p>
            <a:pPr lvl="1">
              <a:buFont typeface="Arial" panose="020B0604020202020204" pitchFamily="34" charset="0"/>
              <a:buChar char="•"/>
            </a:pPr>
            <a:r>
              <a:rPr lang="en-GB" sz="1100" dirty="0">
                <a:hlinkClick r:id="rId8"/>
              </a:rPr>
              <a:t>580r0</a:t>
            </a:r>
            <a:r>
              <a:rPr lang="en-GB" sz="1100" dirty="0"/>
              <a:t> CC36 for CID 5032								Jay Yang 	       [1C  20’]</a:t>
            </a:r>
          </a:p>
          <a:p>
            <a:pPr lvl="1">
              <a:buFont typeface="Arial" panose="020B0604020202020204" pitchFamily="34" charset="0"/>
              <a:buChar char="•"/>
            </a:pPr>
            <a:r>
              <a:rPr lang="en-GB" sz="1100" dirty="0">
                <a:hlinkClick r:id="rId9"/>
              </a:rPr>
              <a:t>704r0</a:t>
            </a:r>
            <a:r>
              <a:rPr lang="en-GB" sz="1100" dirty="0"/>
              <a:t> </a:t>
            </a:r>
            <a:r>
              <a:rPr lang="en-US" sz="1100" dirty="0"/>
              <a:t>CR for ML Security for Individually addressed Management Frame  	Guogang Huang     </a:t>
            </a:r>
            <a:r>
              <a:rPr lang="en-GB" sz="1100" dirty="0"/>
              <a:t> [2C  10’]</a:t>
            </a:r>
          </a:p>
          <a:p>
            <a:pPr lvl="1">
              <a:buFont typeface="Arial" panose="020B0604020202020204" pitchFamily="34" charset="0"/>
              <a:buChar char="•"/>
            </a:pPr>
            <a:r>
              <a:rPr lang="en-GB" sz="1100" dirty="0">
                <a:hlinkClick r:id="rId10"/>
              </a:rPr>
              <a:t>200r2</a:t>
            </a:r>
            <a:r>
              <a:rPr lang="en-GB" sz="1100" dirty="0"/>
              <a:t> </a:t>
            </a:r>
            <a:r>
              <a:rPr lang="en-US" sz="1100" dirty="0"/>
              <a:t>CR for QoS Characteristics element						Duncan Ho	      [1C SP 10’]</a:t>
            </a:r>
          </a:p>
          <a:p>
            <a:pPr lvl="1">
              <a:buFont typeface="Arial" panose="020B0604020202020204" pitchFamily="34" charset="0"/>
              <a:buChar char="•"/>
            </a:pPr>
            <a:r>
              <a:rPr lang="en-GB" sz="1100" dirty="0">
                <a:hlinkClick r:id="rId11"/>
              </a:rPr>
              <a:t>540r5</a:t>
            </a:r>
            <a:r>
              <a:rPr lang="en-GB" sz="1100" dirty="0"/>
              <a:t> CR-for-NSTR-Mobile-AP-MLO-part3					Kaiying Lu	      </a:t>
            </a:r>
            <a:r>
              <a:rPr lang="en-US" sz="1100" dirty="0"/>
              <a:t>[5C SP 10’]</a:t>
            </a:r>
            <a:endParaRPr lang="en-GB" sz="1100" dirty="0"/>
          </a:p>
          <a:p>
            <a:pPr lvl="1">
              <a:buFont typeface="Arial" panose="020B0604020202020204" pitchFamily="34" charset="0"/>
              <a:buChar char="•"/>
            </a:pPr>
            <a:r>
              <a:rPr lang="en-GB" sz="1100" dirty="0">
                <a:hlinkClick r:id="rId12"/>
              </a:rPr>
              <a:t>564r1</a:t>
            </a:r>
            <a:r>
              <a:rPr lang="en-GB" sz="1100" dirty="0"/>
              <a:t> CR for 35.2.1.1								Kaiying Lu             </a:t>
            </a:r>
            <a:r>
              <a:rPr lang="en-US" sz="1100" dirty="0"/>
              <a:t>[2C SP 10’]</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hlinkClick r:id="rId2"/>
              </a:rPr>
              <a:t>269r1</a:t>
            </a:r>
            <a:r>
              <a:rPr lang="en-GB" sz="1100" dirty="0"/>
              <a:t> CID 5944 discussion							Li-Hsiang Sun         [1C  10’ SP]</a:t>
            </a:r>
          </a:p>
          <a:p>
            <a:pPr lvl="1">
              <a:buFont typeface="Arial" panose="020B0604020202020204" pitchFamily="34" charset="0"/>
              <a:buChar char="•"/>
            </a:pPr>
            <a:r>
              <a:rPr lang="en-GB" sz="1100" dirty="0">
                <a:hlinkClick r:id="rId3"/>
              </a:rPr>
              <a:t>599r4</a:t>
            </a:r>
            <a:r>
              <a:rPr lang="en-GB" sz="1100" dirty="0"/>
              <a:t>  </a:t>
            </a:r>
            <a:r>
              <a:rPr lang="en-US" sz="1100" dirty="0"/>
              <a:t>CR for Miscellaneous CIDs part II						</a:t>
            </a:r>
            <a:r>
              <a:rPr lang="en-GB" sz="1100" dirty="0"/>
              <a:t>Po-Kai Huang	       [3C  10’ SP]</a:t>
            </a:r>
          </a:p>
          <a:p>
            <a:pPr lvl="1">
              <a:buFont typeface="Arial" panose="020B0604020202020204" pitchFamily="34" charset="0"/>
              <a:buChar char="•"/>
            </a:pPr>
            <a:r>
              <a:rPr lang="en-GB" sz="1100" dirty="0">
                <a:hlinkClick r:id="rId4"/>
              </a:rPr>
              <a:t>683r1</a:t>
            </a:r>
            <a:r>
              <a:rPr lang="en-GB" sz="1100" dirty="0"/>
              <a:t> CC36-CR-for-Clause-35.7.2							Arik Klein	       [3C    10’]</a:t>
            </a:r>
          </a:p>
          <a:p>
            <a:pPr lvl="1">
              <a:buFont typeface="Arial" panose="020B0604020202020204" pitchFamily="34" charset="0"/>
              <a:buChar char="•"/>
            </a:pPr>
            <a:r>
              <a:rPr lang="en-GB" sz="1100" dirty="0">
                <a:hlinkClick r:id="rId5"/>
              </a:rPr>
              <a:t>684r0</a:t>
            </a:r>
            <a:r>
              <a:rPr lang="en-GB" sz="1100" dirty="0"/>
              <a:t> CC36-CR-for-CID-4405							Arik Klein	       [1C    10’]</a:t>
            </a:r>
          </a:p>
          <a:p>
            <a:pPr>
              <a:buFont typeface="Arial" panose="020B0604020202020204" pitchFamily="34" charset="0"/>
              <a:buChar char="•"/>
            </a:pPr>
            <a:r>
              <a:rPr lang="en-GB" sz="1400" dirty="0"/>
              <a:t>CR Submissions for CIDs with No DCNs</a:t>
            </a:r>
          </a:p>
          <a:p>
            <a:pPr lvl="1">
              <a:buFont typeface="Arial" panose="020B0604020202020204" pitchFamily="34" charset="0"/>
              <a:buChar char="•"/>
            </a:pPr>
            <a:r>
              <a:rPr lang="en-GB" sz="1100" dirty="0">
                <a:hlinkClick r:id="rId6"/>
              </a:rPr>
              <a:t>742r0</a:t>
            </a:r>
            <a:r>
              <a:rPr lang="en-GB" sz="1100" dirty="0"/>
              <a:t> cc36-cr-for-cids-35-11-3 							Yonggang Fan         [1C     5’]</a:t>
            </a:r>
            <a:endParaRPr lang="en-US" sz="1100" dirty="0"/>
          </a:p>
          <a:p>
            <a:pPr lvl="1">
              <a:buFont typeface="Arial" panose="020B0604020202020204" pitchFamily="34" charset="0"/>
              <a:buChar char="•"/>
            </a:pPr>
            <a:r>
              <a:rPr lang="en-GB" sz="1100" dirty="0">
                <a:solidFill>
                  <a:srgbClr val="FF0000"/>
                </a:solidFill>
                <a:hlinkClick r:id="rId7"/>
              </a:rPr>
              <a:t>750r0</a:t>
            </a:r>
            <a:r>
              <a:rPr lang="en-GB" sz="1100" dirty="0"/>
              <a:t> CR for 7727								Xiaofei WANG       [1C      5’]</a:t>
            </a:r>
          </a:p>
          <a:p>
            <a:pPr>
              <a:buFont typeface="Arial" panose="020B0604020202020204" pitchFamily="34" charset="0"/>
              <a:buChar char="•"/>
            </a:pPr>
            <a:r>
              <a:rPr lang="en-GB" sz="1400" dirty="0"/>
              <a:t>Motions: </a:t>
            </a:r>
            <a:r>
              <a:rPr lang="en-GB" sz="1400" dirty="0">
                <a:hlinkClick r:id="rId8"/>
              </a:rPr>
              <a:t>1982r73</a:t>
            </a:r>
            <a:r>
              <a:rPr lang="en-GB" sz="1400" dirty="0"/>
              <a:t> </a:t>
            </a:r>
            <a:r>
              <a:rPr lang="en-GB" sz="1400" b="0" dirty="0"/>
              <a:t>[15’]</a:t>
            </a:r>
          </a:p>
          <a:p>
            <a:pPr>
              <a:buFont typeface="Arial" panose="020B0604020202020204" pitchFamily="34" charset="0"/>
              <a:buChar char="•"/>
            </a:pPr>
            <a:r>
              <a:rPr lang="en-GB" sz="1400" dirty="0"/>
              <a:t>CR Submissions in Post-Q state</a:t>
            </a:r>
          </a:p>
          <a:p>
            <a:pPr lvl="1">
              <a:buFont typeface="Arial" panose="020B0604020202020204" pitchFamily="34" charset="0"/>
              <a:buChar char="•"/>
            </a:pPr>
            <a:r>
              <a:rPr lang="en-GB" sz="1100" dirty="0">
                <a:hlinkClick r:id="rId9"/>
              </a:rPr>
              <a:t>1175r7</a:t>
            </a:r>
            <a:r>
              <a:rPr lang="en-GB" sz="1100" dirty="0"/>
              <a:t> </a:t>
            </a:r>
            <a:r>
              <a:rPr lang="en-US" sz="1100" dirty="0"/>
              <a:t>Resolution for CIDs related to ML advertisement - Part 1			Abhishek Patil	      [</a:t>
            </a:r>
            <a:r>
              <a:rPr lang="en-US" sz="1100" dirty="0">
                <a:solidFill>
                  <a:schemeClr val="tx1"/>
                </a:solidFill>
              </a:rPr>
              <a:t>15C 10’</a:t>
            </a:r>
            <a:r>
              <a:rPr lang="en-US" sz="1100" dirty="0"/>
              <a:t>]</a:t>
            </a:r>
          </a:p>
          <a:p>
            <a:pPr lvl="1">
              <a:buFont typeface="Arial" panose="020B0604020202020204" pitchFamily="34" charset="0"/>
              <a:buChar char="•"/>
            </a:pPr>
            <a:r>
              <a:rPr lang="en-US" sz="1100" dirty="0">
                <a:hlinkClick r:id="rId10"/>
              </a:rPr>
              <a:t>1208r11</a:t>
            </a:r>
            <a:r>
              <a:rPr lang="en-US" sz="1100" dirty="0"/>
              <a:t> CC36 resolution for CIDs for 35.3.4.2					Laurent Cariou	      [3C </a:t>
            </a:r>
            <a:r>
              <a:rPr lang="en-US" sz="1100" dirty="0">
                <a:solidFill>
                  <a:schemeClr val="tx1"/>
                </a:solidFill>
              </a:rPr>
              <a:t>10’</a:t>
            </a:r>
            <a:r>
              <a:rPr lang="en-US" sz="1100" dirty="0"/>
              <a:t>]</a:t>
            </a:r>
          </a:p>
          <a:p>
            <a:pPr lvl="1">
              <a:buFont typeface="Arial" panose="020B0604020202020204" pitchFamily="34" charset="0"/>
              <a:buChar char="•"/>
            </a:pPr>
            <a:r>
              <a:rPr lang="en-US" sz="1100" dirty="0">
                <a:hlinkClick r:id="rId11"/>
              </a:rPr>
              <a:t>552r3</a:t>
            </a:r>
            <a:r>
              <a:rPr lang="en-US" sz="1100" dirty="0"/>
              <a:t> CR-for-Individual TWT							Ming Gan	      [6C </a:t>
            </a:r>
            <a:r>
              <a:rPr lang="en-US" sz="1100" dirty="0">
                <a:solidFill>
                  <a:schemeClr val="tx1"/>
                </a:solidFill>
              </a:rPr>
              <a:t>10’</a:t>
            </a:r>
            <a:r>
              <a:rPr lang="en-US" sz="1100" dirty="0"/>
              <a:t>]</a:t>
            </a:r>
            <a:endParaRPr lang="en-GB" sz="14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400" dirty="0">
                <a:hlinkClick r:id="rId2"/>
              </a:rPr>
              <a:t>749r0</a:t>
            </a:r>
            <a:r>
              <a:rPr lang="en-GB" sz="1400" dirty="0"/>
              <a:t> MAC-CR-Miscellaneous No DCNs					Alfred Asterjadhi   [TBD]</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94113</TotalTime>
  <Words>3563</Words>
  <Application>Microsoft Office PowerPoint</Application>
  <PresentationFormat>On-screen Show (4:3)</PresentationFormat>
  <Paragraphs>405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2022-05-11T20:37:02Z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