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64" dt="2022-05-11T17:31:27.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1T17:32:21.740" v="2486" actId="20577"/>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1T17:32:21.740" v="2486" actId="20577"/>
        <pc:sldMkLst>
          <pc:docMk/>
          <pc:sldMk cId="1452931425" sldId="338"/>
        </pc:sldMkLst>
        <pc:spChg chg="mod">
          <ac:chgData name="Alfred Asterjadhi" userId="39de57b9-85c0-4fd1-aaac-8ca2b6560ad0" providerId="ADAL" clId="{E22CD4EF-417E-4B6E-9D38-F386018525A9}" dt="2022-05-09T13:21:42.070" v="793" actId="20577"/>
          <ac:spMkLst>
            <pc:docMk/>
            <pc:sldMk cId="1452931425" sldId="338"/>
            <ac:spMk id="2" creationId="{F98B6CBA-CA1B-43DA-854E-008ACE1890FB}"/>
          </ac:spMkLst>
        </pc:spChg>
        <pc:spChg chg="mod">
          <ac:chgData name="Alfred Asterjadhi" userId="39de57b9-85c0-4fd1-aaac-8ca2b6560ad0" providerId="ADAL" clId="{E22CD4EF-417E-4B6E-9D38-F386018525A9}" dt="2022-05-11T17:32:21.740" v="2486"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1T17:30:01.297" v="2424" actId="20577"/>
        <pc:sldMkLst>
          <pc:docMk/>
          <pc:sldMk cId="3688839590" sldId="343"/>
        </pc:sldMkLst>
        <pc:spChg chg="mod">
          <ac:chgData name="Alfred Asterjadhi" userId="39de57b9-85c0-4fd1-aaac-8ca2b6560ad0" providerId="ADAL" clId="{E22CD4EF-417E-4B6E-9D38-F386018525A9}" dt="2022-05-10T16:03:03.723" v="1892"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1T17:30:01.297" v="2424" actId="2057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1T17:11:15.961" v="2390" actId="6549"/>
        <pc:sldMkLst>
          <pc:docMk/>
          <pc:sldMk cId="3061888515" sldId="345"/>
        </pc:sldMkLst>
        <pc:spChg chg="mod">
          <ac:chgData name="Alfred Asterjadhi" userId="39de57b9-85c0-4fd1-aaac-8ca2b6560ad0" providerId="ADAL" clId="{E22CD4EF-417E-4B6E-9D38-F386018525A9}" dt="2022-05-11T17:11:15.961" v="2390" actId="6549"/>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1T17:30:46.501" v="2426" actId="20577"/>
        <pc:sldMasterMkLst>
          <pc:docMk/>
          <pc:sldMasterMk cId="0" sldId="2147483648"/>
        </pc:sldMasterMkLst>
        <pc:spChg chg="mod">
          <ac:chgData name="Alfred Asterjadhi" userId="39de57b9-85c0-4fd1-aaac-8ca2b6560ad0" providerId="ADAL" clId="{E22CD4EF-417E-4B6E-9D38-F386018525A9}" dt="2022-05-11T17:30:46.501" v="2426"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5" Type="http://schemas.openxmlformats.org/officeDocument/2006/relationships/hyperlink" Target="https://mentor.ieee.org/802.11/dcn/21/11-21-1278-00-00be-cc36-cr-for-d1-0-afc-cids.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599-04-00be-cr-for-miscellaneous-cids-part-ii.docx" TargetMode="External"/><Relationship Id="rId7" Type="http://schemas.openxmlformats.org/officeDocument/2006/relationships/hyperlink" Target="https://mentor.ieee.org/802.11/dcn/21/11-21-1175-07-00be-cc36-resolution-for-cids-related-to-ml-advertisement-part-1.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742-00-00be-cc36-cr-for-cids-35-11-3.docx" TargetMode="External"/><Relationship Id="rId5" Type="http://schemas.openxmlformats.org/officeDocument/2006/relationships/hyperlink" Target="https://mentor.ieee.org/802.11/dcn/22/11-22-0684-00-00be-cc36-cr-for-cid-4405.docx" TargetMode="External"/><Relationship Id="rId4" Type="http://schemas.openxmlformats.org/officeDocument/2006/relationships/hyperlink" Target="https://mentor.ieee.org/802.11/dcn/22/11-22-0683-01-00be-cc36-cr-for-clause-35-7-2.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749-00-00be-mac-cr-miscellaneous-no-dc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1793r3</a:t>
            </a:r>
            <a:r>
              <a:rPr lang="en-GB" sz="1200" dirty="0"/>
              <a:t> Com. res. for Enterprise-Grade TID Mapping				Pooya Monajemi    [14C SP 10’]</a:t>
            </a:r>
          </a:p>
          <a:p>
            <a:pPr lvl="1">
              <a:buFont typeface="Arial" panose="020B0604020202020204" pitchFamily="34" charset="0"/>
              <a:buChar char="•"/>
            </a:pPr>
            <a:r>
              <a:rPr lang="en-GB" sz="1200" dirty="0">
                <a:hlinkClick r:id="rId3"/>
              </a:rPr>
              <a:t>570r6</a:t>
            </a:r>
            <a:r>
              <a:rPr lang="en-GB" sz="1200" dirty="0"/>
              <a:t> CC36 com. Res. for miscellaneous comments part 2 			Liwen Chu	        [10C  20’]</a:t>
            </a:r>
          </a:p>
          <a:p>
            <a:pPr lvl="1">
              <a:buFont typeface="Arial" panose="020B0604020202020204" pitchFamily="34" charset="0"/>
              <a:buChar char="•"/>
            </a:pPr>
            <a:r>
              <a:rPr lang="en-US" sz="1200" dirty="0">
                <a:hlinkClick r:id="rId4"/>
              </a:rPr>
              <a:t>600r0</a:t>
            </a:r>
            <a:r>
              <a:rPr lang="en-US" sz="1200" dirty="0"/>
              <a:t> </a:t>
            </a:r>
            <a:r>
              <a:rPr lang="en-US" sz="1200" dirty="0" err="1"/>
              <a:t>Some_TDLS_CIDs_resolution</a:t>
            </a:r>
            <a:r>
              <a:rPr lang="en-US" sz="1200" dirty="0"/>
              <a:t>						Ahmed Ibrahim     [3C    15’]</a:t>
            </a:r>
          </a:p>
          <a:p>
            <a:pPr lvl="1">
              <a:buFont typeface="Arial" panose="020B0604020202020204" pitchFamily="34" charset="0"/>
              <a:buChar char="•"/>
            </a:pPr>
            <a:r>
              <a:rPr lang="en-GB" sz="1200" dirty="0">
                <a:hlinkClick r:id="rId5"/>
              </a:rPr>
              <a:t>1278r0</a:t>
            </a:r>
            <a:r>
              <a:rPr lang="en-GB" sz="1200" dirty="0"/>
              <a:t> CC36 CR for D1.0 AFC CIDs						Rojan Chitrakar      [1C    10’]</a:t>
            </a:r>
          </a:p>
          <a:p>
            <a:pPr lvl="1">
              <a:buFont typeface="Arial" panose="020B0604020202020204" pitchFamily="34" charset="0"/>
              <a:buChar char="•"/>
            </a:pPr>
            <a:r>
              <a:rPr lang="en-US" sz="1200" dirty="0">
                <a:hlinkClick r:id="rId6"/>
              </a:rPr>
              <a:t>314r0</a:t>
            </a:r>
            <a:r>
              <a:rPr lang="en-US" sz="1200" dirty="0"/>
              <a:t> Resolution for CID related to ML probing rule				</a:t>
            </a:r>
            <a:r>
              <a:rPr lang="en-US" sz="1200" dirty="0" err="1"/>
              <a:t>Jiin</a:t>
            </a:r>
            <a:r>
              <a:rPr lang="en-US" sz="1200" dirty="0"/>
              <a:t> Kim  	        [1C   10’]</a:t>
            </a:r>
          </a:p>
          <a:p>
            <a:pPr lvl="1">
              <a:buFont typeface="Arial" panose="020B0604020202020204" pitchFamily="34" charset="0"/>
              <a:buChar char="•"/>
            </a:pPr>
            <a:r>
              <a:rPr lang="en-GB" sz="1200" dirty="0">
                <a:hlinkClick r:id="rId7"/>
              </a:rPr>
              <a:t>185r0</a:t>
            </a:r>
            <a:r>
              <a:rPr lang="en-GB" sz="1200" dirty="0"/>
              <a:t> cr-of-cid-4301								Yunbo Li	        [1C  10’]</a:t>
            </a:r>
          </a:p>
          <a:p>
            <a:pPr lvl="1">
              <a:buFont typeface="Arial" panose="020B0604020202020204" pitchFamily="34" charset="0"/>
              <a:buChar char="•"/>
            </a:pPr>
            <a:r>
              <a:rPr lang="en-GB" sz="1200" dirty="0">
                <a:hlinkClick r:id="rId8"/>
              </a:rPr>
              <a:t>580r0</a:t>
            </a:r>
            <a:r>
              <a:rPr lang="en-GB" sz="1200" dirty="0"/>
              <a:t> CC36 for CID 5032							Jay Yang 	        [1C  20’]</a:t>
            </a:r>
          </a:p>
          <a:p>
            <a:pPr lvl="1">
              <a:buFont typeface="Arial" panose="020B0604020202020204" pitchFamily="34" charset="0"/>
              <a:buChar char="•"/>
            </a:pPr>
            <a:r>
              <a:rPr lang="en-GB" sz="1200" dirty="0">
                <a:hlinkClick r:id="rId9"/>
              </a:rPr>
              <a:t>704r0</a:t>
            </a:r>
            <a:r>
              <a:rPr lang="en-GB" sz="1200" dirty="0"/>
              <a:t> </a:t>
            </a:r>
            <a:r>
              <a:rPr lang="en-US" sz="1200" dirty="0"/>
              <a:t>CR for ML Security for Individually addressed Management Frame  Guogang Huang     </a:t>
            </a:r>
            <a:r>
              <a:rPr lang="en-GB" sz="1200" dirty="0"/>
              <a:t>  [2C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Joint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269r1</a:t>
            </a:r>
            <a:r>
              <a:rPr lang="en-GB" sz="1200" dirty="0"/>
              <a:t> CID 5944 discussion							Li-Hsiang Sun        [1C  10’ SP]</a:t>
            </a:r>
          </a:p>
          <a:p>
            <a:pPr lvl="1">
              <a:buFont typeface="Arial" panose="020B0604020202020204" pitchFamily="34" charset="0"/>
              <a:buChar char="•"/>
            </a:pPr>
            <a:r>
              <a:rPr lang="en-GB" sz="1200" dirty="0">
                <a:hlinkClick r:id="rId3"/>
              </a:rPr>
              <a:t>599r4</a:t>
            </a:r>
            <a:r>
              <a:rPr lang="en-GB" sz="1200" dirty="0"/>
              <a:t>  </a:t>
            </a:r>
            <a:r>
              <a:rPr lang="en-US" sz="1200" dirty="0"/>
              <a:t>CR for Miscellaneous CIDs part II					</a:t>
            </a:r>
            <a:r>
              <a:rPr lang="en-GB" sz="1200" dirty="0"/>
              <a:t>Po-Kai Huang	        [3C  10’ SP]</a:t>
            </a:r>
          </a:p>
          <a:p>
            <a:pPr lvl="1">
              <a:buFont typeface="Arial" panose="020B0604020202020204" pitchFamily="34" charset="0"/>
              <a:buChar char="•"/>
            </a:pPr>
            <a:r>
              <a:rPr lang="en-GB" sz="1200" dirty="0">
                <a:hlinkClick r:id="rId4"/>
              </a:rPr>
              <a:t>683r1</a:t>
            </a:r>
            <a:r>
              <a:rPr lang="en-GB" sz="1200" dirty="0"/>
              <a:t> CC36-CR-for-Clause-35.7.2						Arik Klein	        [3C    10’]</a:t>
            </a:r>
          </a:p>
          <a:p>
            <a:pPr lvl="1">
              <a:buFont typeface="Arial" panose="020B0604020202020204" pitchFamily="34" charset="0"/>
              <a:buChar char="•"/>
            </a:pPr>
            <a:r>
              <a:rPr lang="en-GB" sz="1200" dirty="0">
                <a:hlinkClick r:id="rId5"/>
              </a:rPr>
              <a:t>684r0</a:t>
            </a:r>
            <a:r>
              <a:rPr lang="en-GB" sz="1200" dirty="0"/>
              <a:t> CC36-CR-for-CID-4405							Arik Klein	        [1C    </a:t>
            </a:r>
            <a:r>
              <a:rPr lang="en-GB" sz="1200"/>
              <a:t>10’]</a:t>
            </a:r>
            <a:endParaRPr lang="en-GB" sz="1200" dirty="0"/>
          </a:p>
          <a:p>
            <a:pPr>
              <a:buFont typeface="Arial" panose="020B0604020202020204" pitchFamily="34" charset="0"/>
              <a:buChar char="•"/>
            </a:pPr>
            <a:r>
              <a:rPr lang="en-GB" sz="1600" dirty="0"/>
              <a:t>CR Submissions for CIDs with No DCNs</a:t>
            </a:r>
          </a:p>
          <a:p>
            <a:pPr lvl="1">
              <a:buFont typeface="Arial" panose="020B0604020202020204" pitchFamily="34" charset="0"/>
              <a:buChar char="•"/>
            </a:pPr>
            <a:r>
              <a:rPr lang="en-GB" sz="1200" dirty="0">
                <a:hlinkClick r:id="rId6"/>
              </a:rPr>
              <a:t>742r0</a:t>
            </a:r>
            <a:r>
              <a:rPr lang="en-GB" sz="1200" dirty="0"/>
              <a:t> cc36-cr-for-cids-35-11-3 							Yonggang Fan        [1C     5’]</a:t>
            </a:r>
            <a:endParaRPr lang="en-US" sz="1200" dirty="0"/>
          </a:p>
          <a:p>
            <a:pPr lvl="1">
              <a:buFont typeface="Arial" panose="020B0604020202020204" pitchFamily="34" charset="0"/>
              <a:buChar char="•"/>
            </a:pPr>
            <a:r>
              <a:rPr lang="en-GB" sz="1200" dirty="0">
                <a:solidFill>
                  <a:srgbClr val="FF0000"/>
                </a:solidFill>
              </a:rPr>
              <a:t>750r0</a:t>
            </a:r>
            <a:r>
              <a:rPr lang="en-GB" sz="1200" dirty="0"/>
              <a:t> CR for 7727								Xiaofei WANG      [1C      5’]</a:t>
            </a:r>
          </a:p>
          <a:p>
            <a:pPr>
              <a:buFont typeface="Arial" panose="020B0604020202020204" pitchFamily="34" charset="0"/>
              <a:buChar char="•"/>
            </a:pPr>
            <a:r>
              <a:rPr lang="en-GB" sz="1600" dirty="0"/>
              <a:t>CR Submissions in Post-Q state</a:t>
            </a:r>
          </a:p>
          <a:p>
            <a:pPr lvl="1">
              <a:buFont typeface="Arial" panose="020B0604020202020204" pitchFamily="34" charset="0"/>
              <a:buChar char="•"/>
            </a:pPr>
            <a:r>
              <a:rPr lang="en-GB" sz="1200" dirty="0">
                <a:hlinkClick r:id="rId7"/>
              </a:rPr>
              <a:t>1175r7</a:t>
            </a:r>
            <a:r>
              <a:rPr lang="en-GB" sz="1200" dirty="0"/>
              <a:t> </a:t>
            </a:r>
            <a:r>
              <a:rPr lang="en-US" sz="1200" dirty="0"/>
              <a:t>Resolution for CIDs related to ML advertisement - Part 1		Abhishek Patil	[</a:t>
            </a:r>
            <a:r>
              <a:rPr lang="en-US" sz="1200" dirty="0">
                <a:solidFill>
                  <a:srgbClr val="FF0000"/>
                </a:solidFill>
              </a:rPr>
              <a:t>post Q</a:t>
            </a:r>
            <a:r>
              <a:rPr lang="en-US" sz="1200" dirty="0"/>
              <a:t>]</a:t>
            </a: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GB" sz="1400" dirty="0">
                <a:hlinkClick r:id="rId2"/>
              </a:rPr>
              <a:t>749r0</a:t>
            </a:r>
            <a:r>
              <a:rPr lang="en-GB" sz="1400" dirty="0"/>
              <a:t> MAC-CR-Miscellaneous No DCNs					Alfred Asterjadhi   [TBD]</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93934</TotalTime>
  <Words>3456</Words>
  <Application>Microsoft Office PowerPoint</Application>
  <PresentationFormat>On-screen Show (4:3)</PresentationFormat>
  <Paragraphs>399</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2022-05-11T17:32:22Z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