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7" r:id="rId26"/>
    <p:sldId id="338" r:id="rId27"/>
    <p:sldId id="344" r:id="rId28"/>
    <p:sldId id="345" r:id="rId29"/>
    <p:sldId id="341" r:id="rId30"/>
    <p:sldId id="32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35" dt="2022-05-06T18:57:59.5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custSel addSld modSld modMainMaster">
      <pc:chgData name="Alfred Asterjadhi" userId="39de57b9-85c0-4fd1-aaac-8ca2b6560ad0" providerId="ADAL" clId="{E22CD4EF-417E-4B6E-9D38-F386018525A9}" dt="2022-05-06T19:01:15.035" v="709" actId="6549"/>
      <pc:docMkLst>
        <pc:docMk/>
      </pc:docMkLst>
      <pc:sldChg chg="modSp mod">
        <pc:chgData name="Alfred Asterjadhi" userId="39de57b9-85c0-4fd1-aaac-8ca2b6560ad0" providerId="ADAL" clId="{E22CD4EF-417E-4B6E-9D38-F386018525A9}" dt="2022-05-06T17:39:39.087" v="537" actId="14100"/>
        <pc:sldMkLst>
          <pc:docMk/>
          <pc:sldMk cId="2243228416" sldId="299"/>
        </pc:sldMkLst>
        <pc:spChg chg="mod">
          <ac:chgData name="Alfred Asterjadhi" userId="39de57b9-85c0-4fd1-aaac-8ca2b6560ad0" providerId="ADAL" clId="{E22CD4EF-417E-4B6E-9D38-F386018525A9}" dt="2022-05-06T17:39:25.571" v="533" actId="403"/>
          <ac:spMkLst>
            <pc:docMk/>
            <pc:sldMk cId="2243228416" sldId="299"/>
            <ac:spMk id="3" creationId="{3857177C-4F12-41D1-AB93-6925069E5DB9}"/>
          </ac:spMkLst>
        </pc:spChg>
        <pc:spChg chg="mod">
          <ac:chgData name="Alfred Asterjadhi" userId="39de57b9-85c0-4fd1-aaac-8ca2b6560ad0" providerId="ADAL" clId="{E22CD4EF-417E-4B6E-9D38-F386018525A9}" dt="2022-05-06T17:39:39.087" v="537" actId="14100"/>
          <ac:spMkLst>
            <pc:docMk/>
            <pc:sldMk cId="2243228416" sldId="299"/>
            <ac:spMk id="17" creationId="{442A1050-6527-4B2E-A943-E125D6B48B52}"/>
          </ac:spMkLst>
        </pc:spChg>
      </pc:sldChg>
      <pc:sldChg chg="addSp delSp modSp mod">
        <pc:chgData name="Alfred Asterjadhi" userId="39de57b9-85c0-4fd1-aaac-8ca2b6560ad0" providerId="ADAL" clId="{E22CD4EF-417E-4B6E-9D38-F386018525A9}" dt="2022-05-06T17:39:56.454" v="542" actId="5793"/>
        <pc:sldMkLst>
          <pc:docMk/>
          <pc:sldMk cId="1706072776" sldId="334"/>
        </pc:sldMkLst>
        <pc:spChg chg="mod">
          <ac:chgData name="Alfred Asterjadhi" userId="39de57b9-85c0-4fd1-aaac-8ca2b6560ad0" providerId="ADAL" clId="{E22CD4EF-417E-4B6E-9D38-F386018525A9}" dt="2022-05-06T17:39:56.454" v="542" actId="5793"/>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05T21:54:57.258" v="446" actId="21"/>
        <pc:sldMkLst>
          <pc:docMk/>
          <pc:sldMk cId="2327388640" sldId="335"/>
        </pc:sldMkLst>
        <pc:spChg chg="mod">
          <ac:chgData name="Alfred Asterjadhi" userId="39de57b9-85c0-4fd1-aaac-8ca2b6560ad0" providerId="ADAL" clId="{E22CD4EF-417E-4B6E-9D38-F386018525A9}" dt="2022-05-05T21:52:33.258" v="414" actId="20577"/>
          <ac:spMkLst>
            <pc:docMk/>
            <pc:sldMk cId="2327388640" sldId="335"/>
            <ac:spMk id="2" creationId="{4B5F0D0E-8BB7-48AB-9160-728B8B3399A2}"/>
          </ac:spMkLst>
        </pc:spChg>
        <pc:spChg chg="mod">
          <ac:chgData name="Alfred Asterjadhi" userId="39de57b9-85c0-4fd1-aaac-8ca2b6560ad0" providerId="ADAL" clId="{E22CD4EF-417E-4B6E-9D38-F386018525A9}" dt="2022-05-05T21:54:57.258" v="446" actId="21"/>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06T18:23:41.469" v="669" actId="20577"/>
        <pc:sldMkLst>
          <pc:docMk/>
          <pc:sldMk cId="3857707522" sldId="336"/>
        </pc:sldMkLst>
        <pc:spChg chg="mod">
          <ac:chgData name="Alfred Asterjadhi" userId="39de57b9-85c0-4fd1-aaac-8ca2b6560ad0" providerId="ADAL" clId="{E22CD4EF-417E-4B6E-9D38-F386018525A9}" dt="2022-05-06T18:23:41.469" v="669"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mod">
        <pc:chgData name="Alfred Asterjadhi" userId="39de57b9-85c0-4fd1-aaac-8ca2b6560ad0" providerId="ADAL" clId="{E22CD4EF-417E-4B6E-9D38-F386018525A9}" dt="2022-05-06T18:25:32.740" v="678" actId="2057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06T18:59:01.766" v="707" actId="20577"/>
        <pc:sldMkLst>
          <pc:docMk/>
          <pc:sldMk cId="1452931425" sldId="338"/>
        </pc:sldMkLst>
        <pc:spChg chg="mod">
          <ac:chgData name="Alfred Asterjadhi" userId="39de57b9-85c0-4fd1-aaac-8ca2b6560ad0" providerId="ADAL" clId="{E22CD4EF-417E-4B6E-9D38-F386018525A9}" dt="2022-05-06T18:59:01.766" v="707"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6T18:25:11.332" v="676" actId="403"/>
        <pc:sldMkLst>
          <pc:docMk/>
          <pc:sldMk cId="10406335" sldId="341"/>
        </pc:sldMkLst>
        <pc:spChg chg="mod">
          <ac:chgData name="Alfred Asterjadhi" userId="39de57b9-85c0-4fd1-aaac-8ca2b6560ad0" providerId="ADAL" clId="{E22CD4EF-417E-4B6E-9D38-F386018525A9}" dt="2022-05-06T18:25:11.332" v="676" actId="403"/>
          <ac:spMkLst>
            <pc:docMk/>
            <pc:sldMk cId="10406335" sldId="341"/>
            <ac:spMk id="3" creationId="{29C5F753-2E2D-47AF-B06F-D5B90B98D693}"/>
          </ac:spMkLst>
        </pc:spChg>
      </pc:sldChg>
      <pc:sldChg chg="modSp mod">
        <pc:chgData name="Alfred Asterjadhi" userId="39de57b9-85c0-4fd1-aaac-8ca2b6560ad0" providerId="ADAL" clId="{E22CD4EF-417E-4B6E-9D38-F386018525A9}" dt="2022-05-06T18:25:41.541" v="681" actId="403"/>
        <pc:sldMkLst>
          <pc:docMk/>
          <pc:sldMk cId="4156835973" sldId="342"/>
        </pc:sldMkLst>
        <pc:spChg chg="mod">
          <ac:chgData name="Alfred Asterjadhi" userId="39de57b9-85c0-4fd1-aaac-8ca2b6560ad0" providerId="ADAL" clId="{E22CD4EF-417E-4B6E-9D38-F386018525A9}" dt="2022-05-06T18:25:41.541" v="681" actId="403"/>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05T21:55:45.987" v="455" actId="20577"/>
        <pc:sldMkLst>
          <pc:docMk/>
          <pc:sldMk cId="3688839590" sldId="343"/>
        </pc:sldMkLst>
        <pc:spChg chg="mod">
          <ac:chgData name="Alfred Asterjadhi" userId="39de57b9-85c0-4fd1-aaac-8ca2b6560ad0" providerId="ADAL" clId="{E22CD4EF-417E-4B6E-9D38-F386018525A9}" dt="2022-05-05T21:55:45.987" v="455" actId="20577"/>
          <ac:spMkLst>
            <pc:docMk/>
            <pc:sldMk cId="3688839590" sldId="343"/>
            <ac:spMk id="3" creationId="{DFB0BA47-D7B6-4F95-932E-A7AA615BC440}"/>
          </ac:spMkLst>
        </pc:spChg>
      </pc:sldChg>
      <pc:sldChg chg="modSp mod">
        <pc:chgData name="Alfred Asterjadhi" userId="39de57b9-85c0-4fd1-aaac-8ca2b6560ad0" providerId="ADAL" clId="{E22CD4EF-417E-4B6E-9D38-F386018525A9}" dt="2022-05-06T18:25:22.832" v="677" actId="403"/>
        <pc:sldMkLst>
          <pc:docMk/>
          <pc:sldMk cId="2685357060" sldId="344"/>
        </pc:sldMkLst>
        <pc:spChg chg="mod">
          <ac:chgData name="Alfred Asterjadhi" userId="39de57b9-85c0-4fd1-aaac-8ca2b6560ad0" providerId="ADAL" clId="{E22CD4EF-417E-4B6E-9D38-F386018525A9}" dt="2022-05-06T18:25:22.832" v="677" actId="403"/>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06T18:25:04.600" v="675" actId="403"/>
        <pc:sldMkLst>
          <pc:docMk/>
          <pc:sldMk cId="3061888515" sldId="345"/>
        </pc:sldMkLst>
        <pc:spChg chg="mod">
          <ac:chgData name="Alfred Asterjadhi" userId="39de57b9-85c0-4fd1-aaac-8ca2b6560ad0" providerId="ADAL" clId="{E22CD4EF-417E-4B6E-9D38-F386018525A9}" dt="2022-05-06T18:25:04.600" v="675" actId="403"/>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06T17:40:42.649" v="561" actId="20577"/>
        <pc:sldMkLst>
          <pc:docMk/>
          <pc:sldMk cId="1766754893" sldId="346"/>
        </pc:sldMkLst>
        <pc:spChg chg="mod">
          <ac:chgData name="Alfred Asterjadhi" userId="39de57b9-85c0-4fd1-aaac-8ca2b6560ad0" providerId="ADAL" clId="{E22CD4EF-417E-4B6E-9D38-F386018525A9}" dt="2022-05-05T21:52:34.907" v="415" actId="20577"/>
          <ac:spMkLst>
            <pc:docMk/>
            <pc:sldMk cId="1766754893" sldId="346"/>
            <ac:spMk id="2" creationId="{4B5F0D0E-8BB7-48AB-9160-728B8B3399A2}"/>
          </ac:spMkLst>
        </pc:spChg>
        <pc:spChg chg="mod">
          <ac:chgData name="Alfred Asterjadhi" userId="39de57b9-85c0-4fd1-aaac-8ca2b6560ad0" providerId="ADAL" clId="{E22CD4EF-417E-4B6E-9D38-F386018525A9}" dt="2022-05-06T17:40:42.649" v="561" actId="20577"/>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06T19:01:15.035" v="709" actId="6549"/>
        <pc:sldMasterMkLst>
          <pc:docMk/>
          <pc:sldMasterMk cId="0" sldId="2147483648"/>
        </pc:sldMasterMkLst>
        <pc:spChg chg="mod">
          <ac:chgData name="Alfred Asterjadhi" userId="39de57b9-85c0-4fd1-aaac-8ca2b6560ad0" providerId="ADAL" clId="{E22CD4EF-417E-4B6E-9D38-F386018525A9}" dt="2022-05-06T19:01:15.035" v="709"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416-01-00be-cr-for-txop-termination-of-nstr-mld.docx" TargetMode="External"/><Relationship Id="rId3" Type="http://schemas.openxmlformats.org/officeDocument/2006/relationships/hyperlink" Target="https://mentor.ieee.org/802.11/dcn/22/11-22-0200-01-00be-cc36-cr-for-qos-characteristics-element.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11-11-00be-mld-architecture-part-2.docx" TargetMode="External"/><Relationship Id="rId5" Type="http://schemas.openxmlformats.org/officeDocument/2006/relationships/hyperlink" Target="https://mentor.ieee.org/802.11/dcn/21/11-21-1280-00-00be-cc36-cr-on-multi-link-element.doc" TargetMode="External"/><Relationship Id="rId4" Type="http://schemas.openxmlformats.org/officeDocument/2006/relationships/hyperlink" Target="https://mentor.ieee.org/802.11/dcn/22/11-22-0186-01-00be-cc36-cr-txop-return-in-mu-rts-tx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278-00-00be-cc36-cr-for-d1-0-afc-cids.docx" TargetMode="External"/><Relationship Id="rId3" Type="http://schemas.openxmlformats.org/officeDocument/2006/relationships/hyperlink" Target="https://mentor.ieee.org/802.11/dcn/22/11-22-0196-02-00be-cc36-cr-ml-traffic-indication.docx" TargetMode="External"/><Relationship Id="rId7" Type="http://schemas.openxmlformats.org/officeDocument/2006/relationships/hyperlink" Target="https://mentor.ieee.org/802.11/dcn/22/11-22-0610-01-00be-cr-for-cids-7662-and-7872-cc36.docx" TargetMode="External"/><Relationship Id="rId2" Type="http://schemas.openxmlformats.org/officeDocument/2006/relationships/hyperlink" Target="https://mentor.ieee.org/802.11/dcn/22/11-22-0600-00-00be-some-tdls-cids-resolu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3-00-00be-cid5999-cid5998-for-clause-35-3-15-6-sync-ppdu-start-time.docx" TargetMode="External"/><Relationship Id="rId5" Type="http://schemas.openxmlformats.org/officeDocument/2006/relationships/hyperlink" Target="https://mentor.ieee.org/802.11/dcn/22/11-22-0034-01-00be-cr-qos-characteristics-with-rtwt-setup.docx" TargetMode="External"/><Relationship Id="rId4" Type="http://schemas.openxmlformats.org/officeDocument/2006/relationships/hyperlink" Target="https://mentor.ieee.org/802.11/dcn/21/11-21-1437-00-00be-resolution-for-cids-related-to-ml-probe-response.docx" TargetMode="External"/><Relationship Id="rId9" Type="http://schemas.openxmlformats.org/officeDocument/2006/relationships/hyperlink" Target="https://mentor.ieee.org/802.11/dcn/21/11-21-0894-02-00be-channel-reservation-for-low-latency-traffic.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2-70-00be-tgbe-motions-list-for-teleconferences-part-2.pptx" TargetMode="External"/><Relationship Id="rId2" Type="http://schemas.openxmlformats.org/officeDocument/2006/relationships/hyperlink" Target="https://mentor.ieee.org/802.11/dcn/22/11-22-0536-00-00be-cc36-resolution-for-cid-5882.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610-01-00be-cr-for-cids-7662-and-7872-cc36.docx" TargetMode="External"/><Relationship Id="rId3" Type="http://schemas.openxmlformats.org/officeDocument/2006/relationships/hyperlink" Target="https://mentor.ieee.org/802.11/dcn/22/11-22-0314-00-00be-resolution-for-cid-related-to-ml-probing-rule.docx" TargetMode="External"/><Relationship Id="rId7" Type="http://schemas.openxmlformats.org/officeDocument/2006/relationships/hyperlink" Target="https://mentor.ieee.org/802.11/dcn/22/11-22-0573-00-00be-cid5999-cid5998-for-clause-35-3-15-6-sync-ppdu-start-time.docx" TargetMode="External"/><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34-01-00be-cr-qos-characteristics-with-rtwt-setup.docx" TargetMode="External"/><Relationship Id="rId5" Type="http://schemas.openxmlformats.org/officeDocument/2006/relationships/hyperlink" Target="https://mentor.ieee.org/802.11/dcn/21/11-21-1437-00-00be-resolution-for-cids-related-to-ml-probe-response.docx" TargetMode="External"/><Relationship Id="rId4" Type="http://schemas.openxmlformats.org/officeDocument/2006/relationships/hyperlink" Target="https://mentor.ieee.org/802.11/dcn/21/11-21-2032-01-00be-cc36-resolution-to-cid-5958-for-nstr-mobile-ap-mld-operation.docx" TargetMode="External"/><Relationship Id="rId9" Type="http://schemas.openxmlformats.org/officeDocument/2006/relationships/hyperlink" Target="https://mentor.ieee.org/802.11/dcn/21/11-21-1278-00-00be-cc36-cr-for-d1-0-afc-cids.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313-00-00be-resolution-for-cid-related-to-status-code-field.docx" TargetMode="External"/><Relationship Id="rId7" Type="http://schemas.openxmlformats.org/officeDocument/2006/relationships/hyperlink" Target="https://mentor.ieee.org/802.11/dcn/22/11-22-0185-00-00be-cc36-cr-of-cid-4301.docx" TargetMode="External"/><Relationship Id="rId2" Type="http://schemas.openxmlformats.org/officeDocument/2006/relationships/hyperlink" Target="https://mentor.ieee.org/802.11/dcn/21/11-21-0894-02-00be-channel-reservation-for-low-latency-traffic.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314-00-00be-resolution-for-cid-related-to-ml-probing-rule.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MAC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MAC/PHY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effectLst/>
                <a:ea typeface="Times New Roman" panose="02020603050405020304" pitchFamily="18" charset="0"/>
                <a:hlinkClick r:id="rId2"/>
              </a:rPr>
              <a:t>625r0</a:t>
            </a:r>
            <a:r>
              <a:rPr lang="en-GB" sz="1400" dirty="0">
                <a:effectLst/>
                <a:ea typeface="Times New Roman" panose="02020603050405020304" pitchFamily="18" charset="0"/>
              </a:rPr>
              <a:t> PDT for unify the terms "RU/MRU" and "RU or MRU“	</a:t>
            </a:r>
            <a:r>
              <a:rPr lang="en-GB" sz="1400" dirty="0" err="1">
                <a:effectLst/>
                <a:ea typeface="Times New Roman" panose="02020603050405020304" pitchFamily="18" charset="0"/>
              </a:rPr>
              <a:t>Chenchen</a:t>
            </a:r>
            <a:r>
              <a:rPr lang="en-GB" sz="1400" dirty="0">
                <a:effectLst/>
                <a:ea typeface="Times New Roman" panose="02020603050405020304" pitchFamily="18" charset="0"/>
              </a:rPr>
              <a:t> LIU</a:t>
            </a:r>
          </a:p>
          <a:p>
            <a:pPr lvl="1">
              <a:buFont typeface="Arial" panose="020B0604020202020204" pitchFamily="34" charset="0"/>
              <a:buChar char="•"/>
            </a:pPr>
            <a:r>
              <a:rPr lang="en-GB" sz="14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hlinkClick r:id="rId2"/>
              </a:rPr>
              <a:t>1793r3</a:t>
            </a:r>
            <a:r>
              <a:rPr lang="en-GB" sz="1400" dirty="0"/>
              <a:t> Com. res. for Enterprise-Grade TID Mapping	Pooya Monajemi   [14C SP 10’]</a:t>
            </a:r>
          </a:p>
          <a:p>
            <a:pPr lvl="1">
              <a:buFont typeface="Arial" panose="020B0604020202020204" pitchFamily="34" charset="0"/>
              <a:buChar char="•"/>
            </a:pPr>
            <a:r>
              <a:rPr lang="pt-BR" sz="1400" dirty="0">
                <a:hlinkClick r:id="rId3"/>
              </a:rPr>
              <a:t>200r1</a:t>
            </a:r>
            <a:r>
              <a:rPr lang="pt-BR" sz="1400" dirty="0"/>
              <a:t> CC36 CR for QoS Characteristics element		Duncan Ho	          [1C 10’ C.]</a:t>
            </a:r>
          </a:p>
          <a:p>
            <a:pPr lvl="1">
              <a:buFont typeface="Arial" panose="020B0604020202020204" pitchFamily="34" charset="0"/>
              <a:buChar char="•"/>
            </a:pPr>
            <a:r>
              <a:rPr lang="en-GB" sz="1400" dirty="0">
                <a:hlinkClick r:id="rId4"/>
              </a:rPr>
              <a:t>186r1</a:t>
            </a:r>
            <a:r>
              <a:rPr lang="en-GB" sz="1400" dirty="0"/>
              <a:t> </a:t>
            </a:r>
            <a:r>
              <a:rPr lang="en-GB" sz="1400" dirty="0" err="1"/>
              <a:t>cr</a:t>
            </a:r>
            <a:r>
              <a:rPr lang="en-GB" sz="1400" dirty="0"/>
              <a:t>-</a:t>
            </a:r>
            <a:r>
              <a:rPr lang="en-GB" sz="1400" dirty="0" err="1"/>
              <a:t>txop</a:t>
            </a:r>
            <a:r>
              <a:rPr lang="en-GB" sz="1400" dirty="0"/>
              <a:t>-return-in-mu-</a:t>
            </a:r>
            <a:r>
              <a:rPr lang="en-GB" sz="1400" dirty="0" err="1"/>
              <a:t>rts</a:t>
            </a:r>
            <a:r>
              <a:rPr lang="en-GB" sz="1400" dirty="0"/>
              <a:t>-</a:t>
            </a:r>
            <a:r>
              <a:rPr lang="en-GB" sz="1400" dirty="0" err="1"/>
              <a:t>txs</a:t>
            </a:r>
            <a:r>
              <a:rPr lang="en-GB" sz="1400" dirty="0"/>
              <a:t>				Yunbo Li	          [6C    10’]</a:t>
            </a:r>
          </a:p>
          <a:p>
            <a:pPr lvl="1">
              <a:buFont typeface="Arial" panose="020B0604020202020204" pitchFamily="34" charset="0"/>
              <a:buChar char="•"/>
            </a:pPr>
            <a:r>
              <a:rPr lang="en-GB" sz="1400" dirty="0">
                <a:hlinkClick r:id="rId5"/>
              </a:rPr>
              <a:t>1280r0</a:t>
            </a:r>
            <a:r>
              <a:rPr lang="en-GB" sz="1400" dirty="0"/>
              <a:t> CR on Multi-link element		             		Guogang Huang    [5C    10’]</a:t>
            </a:r>
          </a:p>
          <a:p>
            <a:pPr lvl="1">
              <a:buFont typeface="Arial" panose="020B0604020202020204" pitchFamily="34" charset="0"/>
              <a:buChar char="•"/>
            </a:pPr>
            <a:r>
              <a:rPr lang="en-US" sz="1400" dirty="0">
                <a:hlinkClick r:id="rId6"/>
              </a:rPr>
              <a:t>1111r11</a:t>
            </a:r>
            <a:r>
              <a:rPr lang="en-US" sz="1400" dirty="0"/>
              <a:t> MLD Architecture Part 2				Mark Hamilton 	[5C 25’]</a:t>
            </a:r>
            <a:endParaRPr lang="en-GB" sz="1400" dirty="0"/>
          </a:p>
          <a:p>
            <a:pPr lvl="1">
              <a:buFont typeface="Arial" panose="020B0604020202020204" pitchFamily="34" charset="0"/>
              <a:buChar char="•"/>
            </a:pPr>
            <a:r>
              <a:rPr lang="en-GB" sz="1400" dirty="0">
                <a:solidFill>
                  <a:srgbClr val="FF0000"/>
                </a:solidFill>
              </a:rPr>
              <a:t>564r0</a:t>
            </a:r>
            <a:r>
              <a:rPr lang="en-GB" sz="1400" dirty="0"/>
              <a:t> CC36 CR for 35.2.1.1					Kaiying Lu 		[4C </a:t>
            </a:r>
            <a:r>
              <a:rPr lang="en-GB" sz="1400" dirty="0">
                <a:solidFill>
                  <a:srgbClr val="FF0000"/>
                </a:solidFill>
              </a:rPr>
              <a:t>??</a:t>
            </a:r>
            <a:r>
              <a:rPr lang="en-GB" sz="1400" dirty="0"/>
              <a:t>’]</a:t>
            </a:r>
          </a:p>
          <a:p>
            <a:pPr lvl="1">
              <a:buFont typeface="Arial" panose="020B0604020202020204" pitchFamily="34" charset="0"/>
              <a:buChar char="•"/>
            </a:pPr>
            <a:r>
              <a:rPr lang="en-GB" sz="1400" dirty="0">
                <a:hlinkClick r:id="rId7"/>
              </a:rPr>
              <a:t>631r0</a:t>
            </a:r>
            <a:r>
              <a:rPr lang="en-GB" sz="1400" dirty="0"/>
              <a:t> CR for miscellaneous comments part 3			Liwen Chu 		[4C 15’]</a:t>
            </a:r>
          </a:p>
          <a:p>
            <a:pPr lvl="1">
              <a:buFont typeface="Arial" panose="020B0604020202020204" pitchFamily="34" charset="0"/>
              <a:buChar char="•"/>
            </a:pPr>
            <a:r>
              <a:rPr lang="en-GB" sz="1400" dirty="0">
                <a:hlinkClick r:id="rId8"/>
              </a:rPr>
              <a:t>1416r1</a:t>
            </a:r>
            <a:r>
              <a:rPr lang="en-GB" sz="1400" dirty="0"/>
              <a:t> CR-for-TXOP-Termination-of-NSTR-MLD		Jason Y. Guo         [4C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 (09:00-11:00)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600r0</a:t>
            </a:r>
            <a:r>
              <a:rPr lang="en-US" sz="1200" dirty="0"/>
              <a:t> </a:t>
            </a:r>
            <a:r>
              <a:rPr lang="en-US" sz="1200" dirty="0" err="1"/>
              <a:t>Some_TDLS_CIDs_resolution</a:t>
            </a:r>
            <a:r>
              <a:rPr lang="en-US" sz="1200" dirty="0"/>
              <a:t>						Ahmed Ibrahim     [3C 15’]</a:t>
            </a:r>
            <a:endParaRPr lang="en-GB" sz="1200" dirty="0"/>
          </a:p>
          <a:p>
            <a:pPr lvl="1">
              <a:buFont typeface="Arial" panose="020B0604020202020204" pitchFamily="34" charset="0"/>
              <a:buChar char="•"/>
            </a:pPr>
            <a:r>
              <a:rPr lang="en-US" sz="1200" dirty="0">
                <a:hlinkClick r:id="rId3"/>
              </a:rPr>
              <a:t>196r2</a:t>
            </a:r>
            <a:r>
              <a:rPr lang="en-US" sz="1200" dirty="0"/>
              <a:t> CR ML Traffic Indication						Minyoung Park      [2C 10’]</a:t>
            </a:r>
          </a:p>
          <a:p>
            <a:pPr lvl="1">
              <a:buFont typeface="Arial" panose="020B0604020202020204" pitchFamily="34" charset="0"/>
              <a:buChar char="•"/>
            </a:pPr>
            <a:r>
              <a:rPr lang="en-US" sz="1200" dirty="0">
                <a:hlinkClick r:id="rId4"/>
              </a:rPr>
              <a:t>1437r0</a:t>
            </a:r>
            <a:r>
              <a:rPr lang="en-US" sz="1200" dirty="0"/>
              <a:t> Resolution for CIDs related to ML probe response			</a:t>
            </a:r>
            <a:r>
              <a:rPr lang="en-US" sz="1200" dirty="0" err="1"/>
              <a:t>Jiin</a:t>
            </a:r>
            <a:r>
              <a:rPr lang="en-US" sz="1200" dirty="0"/>
              <a:t> Kim                 [2C    10’]</a:t>
            </a:r>
          </a:p>
          <a:p>
            <a:pPr lvl="1">
              <a:buFont typeface="Arial" panose="020B0604020202020204" pitchFamily="34" charset="0"/>
              <a:buChar char="•"/>
            </a:pPr>
            <a:r>
              <a:rPr lang="en-GB" sz="1200" dirty="0">
                <a:hlinkClick r:id="rId5"/>
              </a:rPr>
              <a:t>034r1</a:t>
            </a:r>
            <a:r>
              <a:rPr lang="en-GB" sz="1200" dirty="0"/>
              <a:t> CR - QoS characteristics with </a:t>
            </a:r>
            <a:r>
              <a:rPr lang="en-GB" sz="1200" dirty="0" err="1"/>
              <a:t>rTWT</a:t>
            </a:r>
            <a:r>
              <a:rPr lang="en-GB" sz="1200" dirty="0"/>
              <a:t> setup				</a:t>
            </a:r>
            <a:r>
              <a:rPr lang="en-GB" sz="1200" dirty="0" err="1"/>
              <a:t>Binita</a:t>
            </a:r>
            <a:r>
              <a:rPr lang="en-GB" sz="1200" dirty="0"/>
              <a:t> Gupta           [2C    20’]</a:t>
            </a:r>
          </a:p>
          <a:p>
            <a:pPr lvl="1">
              <a:buFont typeface="Arial" panose="020B0604020202020204" pitchFamily="34" charset="0"/>
              <a:buChar char="•"/>
            </a:pPr>
            <a:r>
              <a:rPr lang="en-GB" sz="1200" dirty="0">
                <a:hlinkClick r:id="rId6"/>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7"/>
              </a:rPr>
              <a:t>610r1</a:t>
            </a:r>
            <a:r>
              <a:rPr lang="en-GB" sz="1200" dirty="0"/>
              <a:t> CR for CIDs 7662 and 7872 (CC36)					Peshal Nayak 	        [2C    10’] </a:t>
            </a:r>
          </a:p>
          <a:p>
            <a:pPr lvl="1">
              <a:buFont typeface="Arial" panose="020B0604020202020204" pitchFamily="34" charset="0"/>
              <a:buChar char="•"/>
            </a:pPr>
            <a:r>
              <a:rPr lang="en-GB" sz="1200" dirty="0">
                <a:hlinkClick r:id="rId8"/>
              </a:rPr>
              <a:t>1278r0</a:t>
            </a:r>
            <a:r>
              <a:rPr lang="en-GB" sz="1200" dirty="0"/>
              <a:t> CC36 CR for D1.0 AFC CIDs						Rojan Chitrakar      [1C    10’]</a:t>
            </a:r>
          </a:p>
          <a:p>
            <a:pPr lvl="1">
              <a:buFont typeface="Arial" panose="020B0604020202020204" pitchFamily="34" charset="0"/>
              <a:buChar char="•"/>
            </a:pPr>
            <a:r>
              <a:rPr lang="en-GB" sz="1200" dirty="0">
                <a:hlinkClick r:id="rId9"/>
              </a:rPr>
              <a:t>0894r2</a:t>
            </a:r>
            <a:r>
              <a:rPr lang="en-GB" sz="1200" dirty="0"/>
              <a:t> Channel Reservation for Low Latency Traffic				Liangxiao Xin        [1C    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 </a:t>
            </a:r>
            <a:r>
              <a:rPr lang="en-GB" sz="1600" b="0" i="1" dirty="0">
                <a:solidFill>
                  <a:srgbClr val="FF0000"/>
                </a:solidFill>
              </a:rPr>
              <a:t>TBD.</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2"/>
              </a:rPr>
              <a:t>536r0</a:t>
            </a:r>
            <a:r>
              <a:rPr lang="en-GB" sz="1400" dirty="0"/>
              <a:t> </a:t>
            </a:r>
            <a:r>
              <a:rPr lang="en-GB" sz="1400" dirty="0">
                <a:effectLst/>
                <a:ea typeface="Times New Roman" panose="02020603050405020304" pitchFamily="18" charset="0"/>
              </a:rPr>
              <a:t>cc36-resolution-for-cid-5882				 Liangxiao Xin [1C]</a:t>
            </a:r>
            <a:endParaRPr lang="en-GB" sz="1400" dirty="0"/>
          </a:p>
          <a:p>
            <a:pPr lvl="1">
              <a:buFont typeface="Arial" panose="020B0604020202020204" pitchFamily="34" charset="0"/>
              <a:buChar char="•"/>
            </a:pPr>
            <a:r>
              <a:rPr lang="en-GB" sz="1200" dirty="0">
                <a:solidFill>
                  <a:srgbClr val="FF0000"/>
                </a:solidFill>
              </a:rPr>
              <a:t>TBD</a:t>
            </a:r>
          </a:p>
          <a:p>
            <a:pPr>
              <a:buFont typeface="Arial" panose="020B0604020202020204" pitchFamily="34" charset="0"/>
              <a:buChar char="•"/>
            </a:pPr>
            <a:r>
              <a:rPr lang="en-GB" sz="1600" dirty="0"/>
              <a:t>Motions (during 2nd half of meeting): </a:t>
            </a:r>
            <a:r>
              <a:rPr lang="en-GB" sz="1600" dirty="0">
                <a:hlinkClick r:id="rId3"/>
              </a:rPr>
              <a:t>1982r70</a:t>
            </a:r>
            <a:endParaRPr lang="en-GB" sz="160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solidFill>
                  <a:srgbClr val="FF0000"/>
                </a:solidFill>
              </a:rPr>
              <a:t>TBD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3"/>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4"/>
              </a:rPr>
              <a:t>2032r1</a:t>
            </a:r>
            <a:r>
              <a:rPr lang="en-GB" sz="1200" dirty="0"/>
              <a:t> Resolution to CID 5958 for NSTR mobile AP MLD operation	Liuming Lu	        [1C   10’]</a:t>
            </a:r>
          </a:p>
          <a:p>
            <a:pPr lvl="1">
              <a:buFont typeface="Arial" panose="020B0604020202020204" pitchFamily="34" charset="0"/>
              <a:buChar char="•"/>
            </a:pPr>
            <a:r>
              <a:rPr lang="en-US" sz="1200" dirty="0">
                <a:hlinkClick r:id="rId5"/>
              </a:rPr>
              <a:t>1437r0</a:t>
            </a:r>
            <a:r>
              <a:rPr lang="en-US" sz="1200" dirty="0"/>
              <a:t> Resolution for CIDs related to ML probe response			</a:t>
            </a:r>
            <a:r>
              <a:rPr lang="en-US" sz="1200" dirty="0" err="1"/>
              <a:t>Jiin</a:t>
            </a:r>
            <a:r>
              <a:rPr lang="en-US" sz="1200" dirty="0"/>
              <a:t> Kim                 [2C    10’]</a:t>
            </a:r>
          </a:p>
          <a:p>
            <a:pPr lvl="1">
              <a:buFont typeface="Arial" panose="020B0604020202020204" pitchFamily="34" charset="0"/>
              <a:buChar char="•"/>
            </a:pPr>
            <a:r>
              <a:rPr lang="en-GB" sz="1200" dirty="0">
                <a:hlinkClick r:id="rId6"/>
              </a:rPr>
              <a:t>034r1</a:t>
            </a:r>
            <a:r>
              <a:rPr lang="en-GB" sz="1200" dirty="0"/>
              <a:t> CR - QoS characteristics with </a:t>
            </a:r>
            <a:r>
              <a:rPr lang="en-GB" sz="1200" dirty="0" err="1"/>
              <a:t>rTWT</a:t>
            </a:r>
            <a:r>
              <a:rPr lang="en-GB" sz="1200" dirty="0"/>
              <a:t> setup				</a:t>
            </a:r>
            <a:r>
              <a:rPr lang="en-GB" sz="1200" dirty="0" err="1"/>
              <a:t>Binita</a:t>
            </a:r>
            <a:r>
              <a:rPr lang="en-GB" sz="1200" dirty="0"/>
              <a:t> Gupta           [2C    20’]</a:t>
            </a:r>
          </a:p>
          <a:p>
            <a:pPr lvl="1">
              <a:buFont typeface="Arial" panose="020B0604020202020204" pitchFamily="34" charset="0"/>
              <a:buChar char="•"/>
            </a:pPr>
            <a:r>
              <a:rPr lang="en-GB" sz="1200" dirty="0">
                <a:hlinkClick r:id="rId7"/>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8"/>
              </a:rPr>
              <a:t>610r1</a:t>
            </a:r>
            <a:r>
              <a:rPr lang="en-GB" sz="1200" dirty="0"/>
              <a:t> CR for CIDs 7662 and 7872 (CC36)					Peshal Nayak 	        [2C    10’] </a:t>
            </a:r>
          </a:p>
          <a:p>
            <a:pPr lvl="1">
              <a:buFont typeface="Arial" panose="020B0604020202020204" pitchFamily="34" charset="0"/>
              <a:buChar char="•"/>
            </a:pPr>
            <a:r>
              <a:rPr lang="en-GB" sz="1200" dirty="0">
                <a:hlinkClick r:id="rId9"/>
              </a:rPr>
              <a:t>1278r0</a:t>
            </a:r>
            <a:r>
              <a:rPr lang="en-GB" sz="1200" dirty="0"/>
              <a:t> CC36 CR for D1.0 AFC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solidFill>
                <a:schemeClr val="tx1"/>
              </a:solidFill>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endParaRPr lang="en-US"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0894r2</a:t>
            </a:r>
            <a:r>
              <a:rPr lang="en-GB" sz="1200" dirty="0"/>
              <a:t> Channel Reservation for Low Latency Traffic				Liangxiao Xin        [1C    20’]</a:t>
            </a:r>
          </a:p>
          <a:p>
            <a:pPr lvl="1">
              <a:buFont typeface="Arial" panose="020B0604020202020204" pitchFamily="34" charset="0"/>
              <a:buChar char="•"/>
            </a:pPr>
            <a:r>
              <a:rPr lang="en-US" sz="1200" dirty="0">
                <a:hlinkClick r:id="rId3"/>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4"/>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5"/>
              </a:rPr>
              <a:t>2032r1</a:t>
            </a:r>
            <a:r>
              <a:rPr lang="en-GB" sz="1200" dirty="0"/>
              <a:t> Resolution to CID 5958 for NSTR mobile AP MLD operation	Liuming Lu	        [1C   10’] </a:t>
            </a:r>
          </a:p>
          <a:p>
            <a:pPr lvl="1">
              <a:buFont typeface="Arial" panose="020B0604020202020204" pitchFamily="34" charset="0"/>
              <a:buChar char="•"/>
            </a:pPr>
            <a:r>
              <a:rPr lang="en-GB" sz="1200" dirty="0">
                <a:hlinkClick r:id="rId6"/>
              </a:rPr>
              <a:t>269r1</a:t>
            </a:r>
            <a:r>
              <a:rPr lang="en-GB" sz="1200" dirty="0"/>
              <a:t> CID 5944 discussion							Li-Hsiang Sun        [1C  20’]</a:t>
            </a:r>
          </a:p>
          <a:p>
            <a:pPr lvl="1">
              <a:buFont typeface="Arial" panose="020B0604020202020204" pitchFamily="34" charset="0"/>
              <a:buChar char="•"/>
            </a:pPr>
            <a:r>
              <a:rPr lang="en-GB" sz="1200" dirty="0">
                <a:hlinkClick r:id="rId7"/>
              </a:rPr>
              <a:t>185r0</a:t>
            </a:r>
            <a:r>
              <a:rPr lang="en-GB" sz="1200" dirty="0"/>
              <a:t> cr-of-cid-4301								Yunbo Li	        [1C  10’]</a:t>
            </a:r>
          </a:p>
          <a:p>
            <a:pPr lvl="1">
              <a:buFont typeface="Arial" panose="020B0604020202020204" pitchFamily="34" charset="0"/>
              <a:buChar char="•"/>
            </a:pPr>
            <a:r>
              <a:rPr lang="en-GB" sz="1200" dirty="0">
                <a:hlinkClick r:id="rId8"/>
              </a:rPr>
              <a:t>580r0</a:t>
            </a:r>
            <a:r>
              <a:rPr lang="en-GB" sz="1200" dirty="0"/>
              <a:t> CC36 for CID 5032							Jay Yang 	        [1C  20’]</a:t>
            </a:r>
          </a:p>
          <a:p>
            <a:pPr lvl="1">
              <a:buFont typeface="Arial" panose="020B0604020202020204" pitchFamily="34" charset="0"/>
              <a:buChar char="•"/>
            </a:pPr>
            <a:r>
              <a:rPr lang="en-GB" sz="1200" dirty="0">
                <a:hlinkClick r:id="rId9"/>
              </a:rPr>
              <a:t>704r0</a:t>
            </a:r>
            <a:r>
              <a:rPr lang="en-GB" sz="1200" dirty="0"/>
              <a:t> </a:t>
            </a:r>
            <a:r>
              <a:rPr lang="en-US" sz="1200" dirty="0"/>
              <a:t>CR for ML Security for Individually addressed Management Frame  Guogang Huang     </a:t>
            </a:r>
            <a:r>
              <a:rPr lang="en-GB" sz="1200" dirty="0"/>
              <a:t>  [</a:t>
            </a:r>
            <a:r>
              <a:rPr lang="en-GB" sz="1200"/>
              <a:t>1C  10</a:t>
            </a: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92715</TotalTime>
  <Words>3288</Words>
  <Application>Microsoft Office PowerPoint</Application>
  <PresentationFormat>On-screen Show (4:3)</PresentationFormat>
  <Paragraphs>403</Paragraphs>
  <Slides>30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MAC Agenda (09:00-11:00)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2022-05-06T19:01:25Z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