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8208EE-2C77-440D-B88C-937D8C7E182C}" v="3" dt="2022-04-08T21:14:43.9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802.11-22/0595r0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6"/>
          </a:xfrm>
        </p:spPr>
        <p:txBody>
          <a:bodyPr/>
          <a:lstStyle/>
          <a:p>
            <a:pPr lvl="0">
              <a:buFont typeface="Arial" panose="020B0604020202020204" pitchFamily="34" charset="0"/>
              <a:buChar char="•"/>
            </a:pPr>
            <a:r>
              <a:rPr lang="en-US" altLang="en-US" sz="1600" dirty="0"/>
              <a:t>Monday, May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May 11,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May 11,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May 12,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May 12,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May 16,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May 09-17,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t>Wednesday Joint Agenda (09:00-11:00)</a:t>
            </a:r>
            <a:endParaRPr lang="en-US" dirty="0"/>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a:t>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solidFill>
                <a:schemeClr val="tx1"/>
              </a:solidFill>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endParaRPr lang="en-US"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100" dirty="0"/>
              <a:t>Call meeting to order </a:t>
            </a:r>
          </a:p>
          <a:p>
            <a:pPr>
              <a:buFont typeface="Arial" panose="020B0604020202020204" pitchFamily="34" charset="0"/>
              <a:buChar char="•"/>
            </a:pPr>
            <a:r>
              <a:rPr lang="en-US" altLang="en-US" sz="1100" dirty="0"/>
              <a:t>IEEE-SA Policies and Procedure</a:t>
            </a:r>
          </a:p>
          <a:p>
            <a:pPr>
              <a:buFont typeface="Arial" panose="020B0604020202020204" pitchFamily="34" charset="0"/>
              <a:buChar char="•"/>
            </a:pPr>
            <a:r>
              <a:rPr lang="en-US" altLang="en-US" sz="1100" dirty="0"/>
              <a:t>Attendance reminder</a:t>
            </a:r>
          </a:p>
          <a:p>
            <a:pPr lvl="0">
              <a:buFont typeface="Arial" panose="020B0604020202020204" pitchFamily="34" charset="0"/>
              <a:buChar char="•"/>
            </a:pPr>
            <a:r>
              <a:rPr lang="en-US" sz="1100" dirty="0"/>
              <a:t>Announcements:</a:t>
            </a:r>
          </a:p>
          <a:p>
            <a:pPr lvl="0">
              <a:buFont typeface="Arial" panose="020B0604020202020204" pitchFamily="34" charset="0"/>
              <a:buChar char="•"/>
            </a:pPr>
            <a:r>
              <a:rPr lang="en-US" sz="1100" dirty="0"/>
              <a:t>TGbe Editor Status Report:</a:t>
            </a:r>
          </a:p>
          <a:p>
            <a:pPr>
              <a:buFont typeface="Arial" panose="020B0604020202020204" pitchFamily="34" charset="0"/>
              <a:buChar char="•"/>
            </a:pPr>
            <a:r>
              <a:rPr lang="en-GB" sz="1100" dirty="0"/>
              <a:t>CR Submissions-Joint:</a:t>
            </a:r>
            <a:endParaRPr lang="en-US" sz="1000" dirty="0">
              <a:solidFill>
                <a:srgbClr val="00B050"/>
              </a:solidFill>
            </a:endParaRPr>
          </a:p>
          <a:p>
            <a:pPr>
              <a:buFont typeface="Arial" panose="020B0604020202020204" pitchFamily="34" charset="0"/>
              <a:buChar char="•"/>
            </a:pPr>
            <a:r>
              <a:rPr lang="en-GB" sz="1100" dirty="0"/>
              <a:t>Motions (starting from 2nd hour of meeting):</a:t>
            </a:r>
          </a:p>
          <a:p>
            <a:pPr lvl="0">
              <a:buFont typeface="Arial" panose="020B0604020202020204" pitchFamily="34" charset="0"/>
              <a:buChar char="•"/>
            </a:pPr>
            <a:r>
              <a:rPr lang="en-GB" sz="1100" dirty="0" err="1"/>
              <a:t>AoB</a:t>
            </a:r>
            <a:r>
              <a:rPr lang="en-GB" sz="1100" dirty="0"/>
              <a:t>: </a:t>
            </a:r>
          </a:p>
          <a:p>
            <a:pPr lvl="0">
              <a:buFont typeface="Arial" panose="020B0604020202020204" pitchFamily="34" charset="0"/>
              <a:buChar char="•"/>
            </a:pPr>
            <a:r>
              <a:rPr lang="en-GB" sz="1100" dirty="0"/>
              <a:t>Adjourn</a:t>
            </a:r>
            <a:endParaRPr lang="en-US" sz="105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89810</TotalTime>
  <Words>2636</Words>
  <Application>Microsoft Office PowerPoint</Application>
  <PresentationFormat>On-screen Show (4:3)</PresentationFormat>
  <Paragraphs>350</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2022-04-08T21:15:35Z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