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90" r:id="rId26"/>
    <p:sldId id="285" r:id="rId27"/>
    <p:sldId id="286" r:id="rId28"/>
    <p:sldId id="278" r:id="rId29"/>
    <p:sldId id="279" r:id="rId30"/>
    <p:sldId id="280"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56" d="100"/>
          <a:sy n="156" d="100"/>
        </p:scale>
        <p:origin x="108" y="2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30</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3-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March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2022-05-08</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32"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May 2022</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May 2022</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09600" y="1634490"/>
            <a:ext cx="11048999"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2022</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(7 December 2021)</a:t>
            </a:r>
            <a:r>
              <a:rPr lang="en-US" altLang="en-US" sz="2000" dirty="0"/>
              <a:t> </a:t>
            </a:r>
          </a:p>
          <a:p>
            <a:pPr lvl="1"/>
            <a:r>
              <a:rPr lang="en-US" altLang="en-US" sz="1800" dirty="0">
                <a:hlinkClick r:id="rId5"/>
              </a:rPr>
              <a:t>https://mentor.ieee.org/802-ec/dcn/21/ec-21-0207-23-0PNP-ieee-802-lmsc-working-group-policies-and-procedures.pdf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May 2022</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May 2022</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May 2022</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2022</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http://www.ieee802.org/PNP/approved/IEEE_802_WG_PandP_v19.pdf</a:t>
            </a:r>
            <a:r>
              <a:rPr lang="en-US" dirty="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2022</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May 2022</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2022</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2022</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Note on teleconferences this week</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err="1"/>
              <a:t>Clsoed</a:t>
            </a:r>
            <a:r>
              <a:rPr lang="en-US" dirty="0"/>
              <a:t> captioning has been enabled on the telecons this week</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off individually in the </a:t>
            </a:r>
            <a:r>
              <a:rPr lang="en-US" dirty="0" err="1"/>
              <a:t>webex</a:t>
            </a:r>
            <a:r>
              <a:rPr lang="en-US" dirty="0"/>
              <a:t> app – </a:t>
            </a:r>
          </a:p>
          <a:p>
            <a:r>
              <a:rPr lang="en-US" dirty="0"/>
              <a:t>	look for the          icon in the lower left corner</a:t>
            </a:r>
          </a:p>
        </p:txBody>
      </p:sp>
      <p:sp>
        <p:nvSpPr>
          <p:cNvPr id="4" name="Slide Number Placeholder 3">
            <a:extLst>
              <a:ext uri="{FF2B5EF4-FFF2-40B4-BE49-F238E27FC236}">
                <a16:creationId xmlns:a16="http://schemas.microsoft.com/office/drawing/2014/main" id="{505088AA-EFCB-4D6A-8465-5D87C7114AF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a:t>May 2022</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331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May 2022</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Date Placeholder 6"/>
          <p:cNvSpPr>
            <a:spLocks noGrp="1"/>
          </p:cNvSpPr>
          <p:nvPr>
            <p:ph type="dt" idx="15"/>
          </p:nvPr>
        </p:nvSpPr>
        <p:spPr/>
        <p:txBody>
          <a:bodyPr/>
          <a:lstStyle/>
          <a:p>
            <a:r>
              <a:rPr lang="en-US"/>
              <a:t>May 2022</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Tuesday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May 2022</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798598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2022</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May 2022</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2022</a:t>
            </a:r>
          </a:p>
        </p:txBody>
      </p:sp>
    </p:spTree>
    <p:extLst>
      <p:ext uri="{BB962C8B-B14F-4D97-AF65-F5344CB8AC3E}">
        <p14:creationId xmlns:p14="http://schemas.microsoft.com/office/powerpoint/2010/main" val="1341171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2022</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2022</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2022</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2022</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2022</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May 2022</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1461</TotalTime>
  <Words>3781</Words>
  <Application>Microsoft Office PowerPoint</Application>
  <PresentationFormat>Widescreen</PresentationFormat>
  <Paragraphs>385</Paragraphs>
  <Slides>30</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9" baseType="lpstr">
      <vt:lpstr>Arial</vt:lpstr>
      <vt:lpstr>Calibri</vt:lpstr>
      <vt:lpstr>Helvetica</vt:lpstr>
      <vt:lpstr>Lucida Grande</vt:lpstr>
      <vt:lpstr>Monotype Sorts</vt:lpstr>
      <vt:lpstr>Montserrat</vt:lpstr>
      <vt:lpstr>Times New Roman</vt:lpstr>
      <vt:lpstr>Office Theme</vt:lpstr>
      <vt:lpstr>Document</vt:lpstr>
      <vt:lpstr>2nd  Vice Chair Report March 2022</vt:lpstr>
      <vt:lpstr>Abstract</vt:lpstr>
      <vt:lpstr>Monday–  802.11 Opening Plenary</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Note on teleconferences this week</vt:lpstr>
      <vt:lpstr>IEEE Event Conduct and Safety Statement </vt:lpstr>
      <vt:lpstr>IEEE Event Conduct and Safety Statement</vt:lpstr>
      <vt:lpstr>Tuesday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91</cp:revision>
  <cp:lastPrinted>1601-01-01T00:00:00Z</cp:lastPrinted>
  <dcterms:created xsi:type="dcterms:W3CDTF">2018-05-05T22:00:08Z</dcterms:created>
  <dcterms:modified xsi:type="dcterms:W3CDTF">2022-05-09T04:30:14Z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