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56" d="100"/>
          <a:sy n="156" d="100"/>
        </p:scale>
        <p:origin x="10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3-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March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2022-05-08</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2"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May 2022</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(7 December 2021)</a:t>
            </a:r>
            <a:r>
              <a:rPr lang="en-US" altLang="en-US" sz="2000" dirty="0"/>
              <a:t> </a:t>
            </a:r>
          </a:p>
          <a:p>
            <a:pPr lvl="1"/>
            <a:r>
              <a:rPr lang="en-US" altLang="en-US" sz="1800" dirty="0">
                <a:hlinkClick r:id="rId5"/>
              </a:rPr>
              <a:t>https://mentor.ieee.org/802-ec/dcn/21/ec-21-0207-23-0PNP-ieee-802-lmsc-working-group-policies-and-procedures.pdf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May 2022</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May 2022</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err="1"/>
              <a:t>Clsoed</a:t>
            </a:r>
            <a:r>
              <a:rPr lang="en-US" dirty="0"/>
              <a:t> captioning has been enabled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off individually in the </a:t>
            </a:r>
            <a:r>
              <a:rPr lang="en-US" dirty="0" err="1"/>
              <a:t>webex</a:t>
            </a:r>
            <a:r>
              <a:rPr lang="en-US" dirty="0"/>
              <a:t>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May 2022</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May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May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May 2022</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May 2022</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1461</TotalTime>
  <Words>3781</Words>
  <Application>Microsoft Office PowerPoint</Application>
  <PresentationFormat>Widescreen</PresentationFormat>
  <Paragraphs>385</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March 2022</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91</cp:revision>
  <cp:lastPrinted>1601-01-01T00:00:00Z</cp:lastPrinted>
  <dcterms:created xsi:type="dcterms:W3CDTF">2018-05-05T22:00:08Z</dcterms:created>
  <dcterms:modified xsi:type="dcterms:W3CDTF">2022-05-09T04:30:14Z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