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34" r:id="rId4"/>
  </p:sldMasterIdLst>
  <p:notesMasterIdLst>
    <p:notesMasterId r:id="rId20"/>
  </p:notesMasterIdLst>
  <p:handoutMasterIdLst>
    <p:handoutMasterId r:id="rId21"/>
  </p:handoutMasterIdLst>
  <p:sldIdLst>
    <p:sldId id="256" r:id="rId5"/>
    <p:sldId id="257" r:id="rId6"/>
    <p:sldId id="265" r:id="rId7"/>
    <p:sldId id="267" r:id="rId8"/>
    <p:sldId id="268" r:id="rId9"/>
    <p:sldId id="269" r:id="rId10"/>
    <p:sldId id="272" r:id="rId11"/>
    <p:sldId id="484" r:id="rId12"/>
    <p:sldId id="520" r:id="rId13"/>
    <p:sldId id="486" r:id="rId14"/>
    <p:sldId id="283" r:id="rId15"/>
    <p:sldId id="519" r:id="rId16"/>
    <p:sldId id="521" r:id="rId17"/>
    <p:sldId id="511" r:id="rId18"/>
    <p:sldId id="264" r:id="rId19"/>
  </p:sldIdLst>
  <p:sldSz cx="12192000" cy="6858000"/>
  <p:notesSz cx="6934200" cy="9280525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8" charset="0"/>
        <a:ea typeface="MS Gothic"/>
        <a:cs typeface="MS Gothic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159B52-E63B-451C-B585-E9795D66D5E3}" v="8" dt="2022-05-09T12:39:55.9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4" autoAdjust="0"/>
    <p:restoredTop sz="84458" autoAdjust="0"/>
  </p:normalViewPr>
  <p:slideViewPr>
    <p:cSldViewPr>
      <p:cViewPr varScale="1">
        <p:scale>
          <a:sx n="57" d="100"/>
          <a:sy n="57" d="100"/>
        </p:scale>
        <p:origin x="834" y="7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3D159B52-E63B-451C-B585-E9795D66D5E3}"/>
    <pc:docChg chg="undo custSel modSld modMainMaster">
      <pc:chgData name="Jon Rosdahl" userId="2820f357-2dd4-4127-8713-e0bfde0fd756" providerId="ADAL" clId="{3D159B52-E63B-451C-B585-E9795D66D5E3}" dt="2022-05-09T12:41:46.078" v="309" actId="1076"/>
      <pc:docMkLst>
        <pc:docMk/>
      </pc:docMkLst>
      <pc:sldChg chg="modSp mod">
        <pc:chgData name="Jon Rosdahl" userId="2820f357-2dd4-4127-8713-e0bfde0fd756" providerId="ADAL" clId="{3D159B52-E63B-451C-B585-E9795D66D5E3}" dt="2022-05-09T12:21:39.294" v="11" actId="6549"/>
        <pc:sldMkLst>
          <pc:docMk/>
          <pc:sldMk cId="0" sldId="256"/>
        </pc:sldMkLst>
        <pc:spChg chg="mod">
          <ac:chgData name="Jon Rosdahl" userId="2820f357-2dd4-4127-8713-e0bfde0fd756" providerId="ADAL" clId="{3D159B52-E63B-451C-B585-E9795D66D5E3}" dt="2022-05-09T12:21:39.294" v="11" actId="6549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n Rosdahl" userId="2820f357-2dd4-4127-8713-e0bfde0fd756" providerId="ADAL" clId="{3D159B52-E63B-451C-B585-E9795D66D5E3}" dt="2022-05-09T12:21:28.325" v="5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n Rosdahl" userId="2820f357-2dd4-4127-8713-e0bfde0fd756" providerId="ADAL" clId="{3D159B52-E63B-451C-B585-E9795D66D5E3}" dt="2022-05-09T12:22:53.950" v="16" actId="20577"/>
        <pc:sldMkLst>
          <pc:docMk/>
          <pc:sldMk cId="0" sldId="257"/>
        </pc:sldMkLst>
        <pc:spChg chg="mod">
          <ac:chgData name="Jon Rosdahl" userId="2820f357-2dd4-4127-8713-e0bfde0fd756" providerId="ADAL" clId="{3D159B52-E63B-451C-B585-E9795D66D5E3}" dt="2022-05-09T12:22:53.950" v="16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n Rosdahl" userId="2820f357-2dd4-4127-8713-e0bfde0fd756" providerId="ADAL" clId="{3D159B52-E63B-451C-B585-E9795D66D5E3}" dt="2022-05-09T12:39:25.464" v="295" actId="108"/>
        <pc:sldMkLst>
          <pc:docMk/>
          <pc:sldMk cId="0" sldId="264"/>
        </pc:sldMkLst>
        <pc:spChg chg="mod">
          <ac:chgData name="Jon Rosdahl" userId="2820f357-2dd4-4127-8713-e0bfde0fd756" providerId="ADAL" clId="{3D159B52-E63B-451C-B585-E9795D66D5E3}" dt="2022-05-09T12:39:25.464" v="295" actId="108"/>
          <ac:spMkLst>
            <pc:docMk/>
            <pc:sldMk cId="0" sldId="264"/>
            <ac:spMk id="2" creationId="{00000000-0000-0000-0000-000000000000}"/>
          </ac:spMkLst>
        </pc:spChg>
      </pc:sldChg>
      <pc:sldChg chg="modSp mod">
        <pc:chgData name="Jon Rosdahl" userId="2820f357-2dd4-4127-8713-e0bfde0fd756" providerId="ADAL" clId="{3D159B52-E63B-451C-B585-E9795D66D5E3}" dt="2022-05-09T12:23:16.670" v="19" actId="6549"/>
        <pc:sldMkLst>
          <pc:docMk/>
          <pc:sldMk cId="3271462180" sldId="265"/>
        </pc:sldMkLst>
        <pc:spChg chg="mod">
          <ac:chgData name="Jon Rosdahl" userId="2820f357-2dd4-4127-8713-e0bfde0fd756" providerId="ADAL" clId="{3D159B52-E63B-451C-B585-E9795D66D5E3}" dt="2022-05-09T12:23:16.670" v="19" actId="6549"/>
          <ac:spMkLst>
            <pc:docMk/>
            <pc:sldMk cId="3271462180" sldId="265"/>
            <ac:spMk id="7" creationId="{743DF2AD-D7EF-4A51-AD0E-A14652E5BB67}"/>
          </ac:spMkLst>
        </pc:spChg>
      </pc:sldChg>
      <pc:sldChg chg="modSp mod">
        <pc:chgData name="Jon Rosdahl" userId="2820f357-2dd4-4127-8713-e0bfde0fd756" providerId="ADAL" clId="{3D159B52-E63B-451C-B585-E9795D66D5E3}" dt="2022-05-09T12:24:02.454" v="48" actId="20577"/>
        <pc:sldMkLst>
          <pc:docMk/>
          <pc:sldMk cId="2319151072" sldId="267"/>
        </pc:sldMkLst>
        <pc:spChg chg="mod">
          <ac:chgData name="Jon Rosdahl" userId="2820f357-2dd4-4127-8713-e0bfde0fd756" providerId="ADAL" clId="{3D159B52-E63B-451C-B585-E9795D66D5E3}" dt="2022-05-09T12:24:02.454" v="48" actId="20577"/>
          <ac:spMkLst>
            <pc:docMk/>
            <pc:sldMk cId="2319151072" sldId="267"/>
            <ac:spMk id="8" creationId="{44FCD5CE-B454-4D50-A7E6-1CD65D6AC422}"/>
          </ac:spMkLst>
        </pc:spChg>
      </pc:sldChg>
      <pc:sldChg chg="modSp mod">
        <pc:chgData name="Jon Rosdahl" userId="2820f357-2dd4-4127-8713-e0bfde0fd756" providerId="ADAL" clId="{3D159B52-E63B-451C-B585-E9795D66D5E3}" dt="2022-05-09T12:25:58.207" v="51" actId="14100"/>
        <pc:sldMkLst>
          <pc:docMk/>
          <pc:sldMk cId="2253526902" sldId="272"/>
        </pc:sldMkLst>
        <pc:spChg chg="mod">
          <ac:chgData name="Jon Rosdahl" userId="2820f357-2dd4-4127-8713-e0bfde0fd756" providerId="ADAL" clId="{3D159B52-E63B-451C-B585-E9795D66D5E3}" dt="2022-05-09T12:25:54.588" v="50" actId="14100"/>
          <ac:spMkLst>
            <pc:docMk/>
            <pc:sldMk cId="2253526902" sldId="272"/>
            <ac:spMk id="2" creationId="{5CBC1996-A145-45C3-BDA2-6A819A48F786}"/>
          </ac:spMkLst>
        </pc:spChg>
        <pc:spChg chg="mod">
          <ac:chgData name="Jon Rosdahl" userId="2820f357-2dd4-4127-8713-e0bfde0fd756" providerId="ADAL" clId="{3D159B52-E63B-451C-B585-E9795D66D5E3}" dt="2022-05-09T12:25:58.207" v="51" actId="14100"/>
          <ac:spMkLst>
            <pc:docMk/>
            <pc:sldMk cId="2253526902" sldId="272"/>
            <ac:spMk id="3" creationId="{71D01D34-9C4B-4768-B527-FCCBAF3608A6}"/>
          </ac:spMkLst>
        </pc:spChg>
      </pc:sldChg>
      <pc:sldChg chg="modSp mod">
        <pc:chgData name="Jon Rosdahl" userId="2820f357-2dd4-4127-8713-e0bfde0fd756" providerId="ADAL" clId="{3D159B52-E63B-451C-B585-E9795D66D5E3}" dt="2022-05-09T12:34:59.481" v="111" actId="20577"/>
        <pc:sldMkLst>
          <pc:docMk/>
          <pc:sldMk cId="321978803" sldId="283"/>
        </pc:sldMkLst>
        <pc:spChg chg="mod">
          <ac:chgData name="Jon Rosdahl" userId="2820f357-2dd4-4127-8713-e0bfde0fd756" providerId="ADAL" clId="{3D159B52-E63B-451C-B585-E9795D66D5E3}" dt="2022-05-09T12:34:59.481" v="111" actId="20577"/>
          <ac:spMkLst>
            <pc:docMk/>
            <pc:sldMk cId="321978803" sldId="283"/>
            <ac:spMk id="7" creationId="{00000000-0000-0000-0000-000000000000}"/>
          </ac:spMkLst>
        </pc:spChg>
      </pc:sldChg>
      <pc:sldChg chg="modSp mod modNotesTx">
        <pc:chgData name="Jon Rosdahl" userId="2820f357-2dd4-4127-8713-e0bfde0fd756" providerId="ADAL" clId="{3D159B52-E63B-451C-B585-E9795D66D5E3}" dt="2022-05-09T12:38:53.854" v="293" actId="6549"/>
        <pc:sldMkLst>
          <pc:docMk/>
          <pc:sldMk cId="1017069488" sldId="511"/>
        </pc:sldMkLst>
        <pc:spChg chg="mod">
          <ac:chgData name="Jon Rosdahl" userId="2820f357-2dd4-4127-8713-e0bfde0fd756" providerId="ADAL" clId="{3D159B52-E63B-451C-B585-E9795D66D5E3}" dt="2022-05-09T12:38:36.768" v="292" actId="20577"/>
          <ac:spMkLst>
            <pc:docMk/>
            <pc:sldMk cId="1017069488" sldId="511"/>
            <ac:spMk id="4" creationId="{00000000-0000-0000-0000-000000000000}"/>
          </ac:spMkLst>
        </pc:spChg>
      </pc:sldChg>
      <pc:sldChg chg="modSp mod">
        <pc:chgData name="Jon Rosdahl" userId="2820f357-2dd4-4127-8713-e0bfde0fd756" providerId="ADAL" clId="{3D159B52-E63B-451C-B585-E9795D66D5E3}" dt="2022-05-09T12:36:54.495" v="168" actId="20577"/>
        <pc:sldMkLst>
          <pc:docMk/>
          <pc:sldMk cId="1285106033" sldId="519"/>
        </pc:sldMkLst>
        <pc:spChg chg="mod">
          <ac:chgData name="Jon Rosdahl" userId="2820f357-2dd4-4127-8713-e0bfde0fd756" providerId="ADAL" clId="{3D159B52-E63B-451C-B585-E9795D66D5E3}" dt="2022-05-09T12:36:54.495" v="168" actId="20577"/>
          <ac:spMkLst>
            <pc:docMk/>
            <pc:sldMk cId="1285106033" sldId="519"/>
            <ac:spMk id="8" creationId="{7B8A0CA0-9C1E-4722-82B0-EF1FBB7A6360}"/>
          </ac:spMkLst>
        </pc:spChg>
      </pc:sldChg>
      <pc:sldChg chg="modSp mod modNotesTx">
        <pc:chgData name="Jon Rosdahl" userId="2820f357-2dd4-4127-8713-e0bfde0fd756" providerId="ADAL" clId="{3D159B52-E63B-451C-B585-E9795D66D5E3}" dt="2022-05-09T12:34:37.026" v="109" actId="6549"/>
        <pc:sldMkLst>
          <pc:docMk/>
          <pc:sldMk cId="4199907519" sldId="520"/>
        </pc:sldMkLst>
        <pc:spChg chg="mod">
          <ac:chgData name="Jon Rosdahl" userId="2820f357-2dd4-4127-8713-e0bfde0fd756" providerId="ADAL" clId="{3D159B52-E63B-451C-B585-E9795D66D5E3}" dt="2022-05-09T12:33:30.106" v="108" actId="14100"/>
          <ac:spMkLst>
            <pc:docMk/>
            <pc:sldMk cId="4199907519" sldId="520"/>
            <ac:spMk id="3" creationId="{21182FB7-96F8-4A82-A61D-704100E9C474}"/>
          </ac:spMkLst>
        </pc:spChg>
      </pc:sldChg>
      <pc:sldChg chg="modSp mod">
        <pc:chgData name="Jon Rosdahl" userId="2820f357-2dd4-4127-8713-e0bfde0fd756" providerId="ADAL" clId="{3D159B52-E63B-451C-B585-E9795D66D5E3}" dt="2022-05-09T12:37:57.507" v="236" actId="6549"/>
        <pc:sldMkLst>
          <pc:docMk/>
          <pc:sldMk cId="1048918162" sldId="521"/>
        </pc:sldMkLst>
        <pc:spChg chg="mod">
          <ac:chgData name="Jon Rosdahl" userId="2820f357-2dd4-4127-8713-e0bfde0fd756" providerId="ADAL" clId="{3D159B52-E63B-451C-B585-E9795D66D5E3}" dt="2022-05-09T12:37:57.507" v="236" actId="6549"/>
          <ac:spMkLst>
            <pc:docMk/>
            <pc:sldMk cId="1048918162" sldId="521"/>
            <ac:spMk id="8" creationId="{7B8A0CA0-9C1E-4722-82B0-EF1FBB7A6360}"/>
          </ac:spMkLst>
        </pc:spChg>
      </pc:sldChg>
      <pc:sldMasterChg chg="modSp mod">
        <pc:chgData name="Jon Rosdahl" userId="2820f357-2dd4-4127-8713-e0bfde0fd756" providerId="ADAL" clId="{3D159B52-E63B-451C-B585-E9795D66D5E3}" dt="2022-05-09T12:41:46.078" v="309" actId="1076"/>
        <pc:sldMasterMkLst>
          <pc:docMk/>
          <pc:sldMasterMk cId="4009877954" sldId="2147483734"/>
        </pc:sldMasterMkLst>
        <pc:spChg chg="mod">
          <ac:chgData name="Jon Rosdahl" userId="2820f357-2dd4-4127-8713-e0bfde0fd756" providerId="ADAL" clId="{3D159B52-E63B-451C-B585-E9795D66D5E3}" dt="2022-05-09T12:40:41.535" v="305" actId="6549"/>
          <ac:spMkLst>
            <pc:docMk/>
            <pc:sldMasterMk cId="4009877954" sldId="2147483734"/>
            <ac:spMk id="10" creationId="{00000000-0000-0000-0000-000000000000}"/>
          </ac:spMkLst>
        </pc:spChg>
        <pc:spChg chg="mod">
          <ac:chgData name="Jon Rosdahl" userId="2820f357-2dd4-4127-8713-e0bfde0fd756" providerId="ADAL" clId="{3D159B52-E63B-451C-B585-E9795D66D5E3}" dt="2022-05-09T12:40:27.732" v="298" actId="1076"/>
          <ac:spMkLst>
            <pc:docMk/>
            <pc:sldMasterMk cId="4009877954" sldId="2147483734"/>
            <ac:spMk id="1028" creationId="{00000000-0000-0000-0000-000000000000}"/>
          </ac:spMkLst>
        </pc:spChg>
        <pc:spChg chg="mod">
          <ac:chgData name="Jon Rosdahl" userId="2820f357-2dd4-4127-8713-e0bfde0fd756" providerId="ADAL" clId="{3D159B52-E63B-451C-B585-E9795D66D5E3}" dt="2022-05-09T12:41:46.078" v="309" actId="1076"/>
          <ac:spMkLst>
            <pc:docMk/>
            <pc:sldMasterMk cId="4009877954" sldId="2147483734"/>
            <ac:spMk id="1029" creationId="{00000000-0000-0000-0000-000000000000}"/>
          </ac:spMkLst>
        </pc:spChg>
        <pc:spChg chg="mod">
          <ac:chgData name="Jon Rosdahl" userId="2820f357-2dd4-4127-8713-e0bfde0fd756" providerId="ADAL" clId="{3D159B52-E63B-451C-B585-E9795D66D5E3}" dt="2022-05-09T12:41:16.181" v="307" actId="1076"/>
          <ac:spMkLst>
            <pc:docMk/>
            <pc:sldMasterMk cId="4009877954" sldId="2147483734"/>
            <ac:spMk id="1031" creationId="{00000000-0000-0000-0000-000000000000}"/>
          </ac:spMkLst>
        </pc:spChg>
        <pc:spChg chg="mod">
          <ac:chgData name="Jon Rosdahl" userId="2820f357-2dd4-4127-8713-e0bfde0fd756" providerId="ADAL" clId="{3D159B52-E63B-451C-B585-E9795D66D5E3}" dt="2022-05-09T12:40:17.289" v="297" actId="1076"/>
          <ac:spMkLst>
            <pc:docMk/>
            <pc:sldMasterMk cId="4009877954" sldId="2147483734"/>
            <ac:spMk id="1032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802.11-22/0592r0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802.11-22/0592r0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802.11-22/0592r0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802.11-22/0592r0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802.11-22/0592r0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83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802.11-22/0592r0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sz="1200" dirty="0"/>
              <a:t>For Nov – Go/</a:t>
            </a:r>
            <a:r>
              <a:rPr lang="en-US" sz="1200" dirty="0" err="1"/>
              <a:t>NoGo</a:t>
            </a:r>
            <a:r>
              <a:rPr lang="en-US" sz="1200" dirty="0"/>
              <a:t> decision on July 15, 2022</a:t>
            </a:r>
          </a:p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sz="1200" dirty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802.11-22/0592r0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37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802.11-22/0592r0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062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2941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062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00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03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450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24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78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676902" y="6558296"/>
            <a:ext cx="836082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29218" y="6558296"/>
            <a:ext cx="45931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4775200" y="357188"/>
            <a:ext cx="6496051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800" b="1" dirty="0">
                <a:solidFill>
                  <a:schemeClr val="tx1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802.</a:t>
            </a:r>
            <a:r>
              <a:rPr lang="en-US" sz="1800" b="1" dirty="0">
                <a:solidFill>
                  <a:schemeClr val="tx1"/>
                </a:solidFill>
                <a:effectLst/>
              </a:rPr>
              <a:t>11-22-0592r0</a:t>
            </a:r>
            <a:endParaRPr lang="en-GB" sz="1800" b="1" dirty="0">
              <a:solidFill>
                <a:schemeClr val="tx1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877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2/ec-22-0001-06-WCSG-ieee-802wcsc-meeting-venue-manager-report-2022.ppt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alendar.google.com/calendar/ical/b1i61797rqce8ks5fd9fi7k2nc%40group.calendar.google.com/public/basic.ics" TargetMode="External"/><Relationship Id="rId2" Type="http://schemas.openxmlformats.org/officeDocument/2006/relationships/hyperlink" Target="http://www.ieee802.org/802tele_calenda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office.com/en-us/article/see-your-google-calendar-in-outlook-c1dab514-0ad4-4811-824a-7d02c5e77126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sp7200043/attendance-log?p=3888500005&amp;t=47200043" TargetMode="External"/><Relationship Id="rId2" Type="http://schemas.openxmlformats.org/officeDocument/2006/relationships/hyperlink" Target="https://imat.ieee.org/sp7200043/attendance-groups?p=3888500005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tele_calendar.html" TargetMode="External"/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ouchpoint.eventsair.com/2022-may-ieee-802-wireless-interim-sessio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29218" y="674307"/>
            <a:ext cx="10363200" cy="7493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0" dirty="0"/>
              <a:t>1st Vice Chair Report – May 2022 - Electronic Plenary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FC3DD29-9CAC-4260-9BE4-AE28C71128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7685483"/>
              </p:ext>
            </p:extLst>
          </p:nvPr>
        </p:nvGraphicFramePr>
        <p:xfrm>
          <a:off x="993775" y="2382457"/>
          <a:ext cx="9750425" cy="27023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3180" imgH="2529696" progId="Word.Document.8">
                  <p:embed/>
                </p:oleObj>
              </mc:Choice>
              <mc:Fallback>
                <p:oleObj name="Document" r:id="rId3" imgW="8253180" imgH="2529696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FC3DD29-9CAC-4260-9BE4-AE28C71128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82457"/>
                        <a:ext cx="9750425" cy="270230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93" y="7757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M3.6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459" y="1517653"/>
            <a:ext cx="10460566" cy="4957761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</a:t>
            </a:r>
            <a:r>
              <a:rPr lang="en-GB" dirty="0">
                <a:solidFill>
                  <a:schemeClr val="tx1"/>
                </a:solidFill>
              </a:rPr>
              <a:t>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>
                <a:solidFill>
                  <a:srgbClr val="FF0000"/>
                </a:solidFill>
              </a:rPr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>
                <a:solidFill>
                  <a:schemeClr val="tx1"/>
                </a:solidFill>
              </a:rPr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2">
              <a:lnSpc>
                <a:spcPct val="90000"/>
              </a:lnSpc>
            </a:pPr>
            <a:endParaRPr lang="en-GB" sz="2000" dirty="0"/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4C263C-D4B0-4954-9299-2BA60A0286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Tuesday, </a:t>
            </a:r>
            <a:r>
              <a:rPr lang="en-US" sz="3600" dirty="0" err="1"/>
              <a:t>MaY</a:t>
            </a:r>
            <a:r>
              <a:rPr lang="en-US" sz="3600" dirty="0"/>
              <a:t> 17, 2022</a:t>
            </a:r>
            <a:br>
              <a:rPr lang="en-US" sz="3600" dirty="0"/>
            </a:br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215185"/>
            <a:ext cx="7772400" cy="1195015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3.1.2 	DT		Straw Poll regarding meetings</a:t>
            </a:r>
          </a:p>
          <a:p>
            <a:r>
              <a:rPr lang="en-US" dirty="0"/>
              <a:t>3.1.3	DT		Future venues status and discussion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0" y="333375"/>
            <a:ext cx="2500313" cy="273050"/>
          </a:xfrm>
        </p:spPr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6471B00-D561-4706-9119-80B8D0734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F671D6-FDDA-4A19-8C83-488CA382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T3.1.2 – Straw Poll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8A0CA0-9C1E-4722-82B0-EF1FBB7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sz="2400" dirty="0"/>
              <a:t>1. </a:t>
            </a:r>
            <a:r>
              <a:rPr lang="en-US" dirty="0"/>
              <a:t>The 2022 July Plenary Session is a mixed-mode session with the in person meetings being held in </a:t>
            </a:r>
            <a:r>
              <a:rPr lang="en-US" sz="2400" dirty="0"/>
              <a:t>Montreal, Canada </a:t>
            </a:r>
            <a:r>
              <a:rPr lang="en-US" dirty="0"/>
              <a:t>will you attend:</a:t>
            </a:r>
          </a:p>
          <a:p>
            <a:pPr lvl="2"/>
            <a:r>
              <a:rPr lang="en-US" dirty="0"/>
              <a:t>Attend In-person				-     </a:t>
            </a:r>
          </a:p>
          <a:p>
            <a:pPr lvl="2"/>
            <a:r>
              <a:rPr lang="en-US" dirty="0"/>
              <a:t>Attend Virtually (remotely)		-   </a:t>
            </a:r>
          </a:p>
          <a:p>
            <a:pPr lvl="2"/>
            <a:r>
              <a:rPr lang="en-US" dirty="0"/>
              <a:t>Will not attend plenary 			-      </a:t>
            </a:r>
          </a:p>
          <a:p>
            <a:r>
              <a:rPr lang="en-US" sz="1800" b="0" dirty="0"/>
              <a:t>                No Response.					-   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5204-9BDD-4980-B56F-93B1A3D15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EB24-0867-464D-A306-2487657A21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A04-11BF-4D20-9B02-AB6DC53A31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1060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FF671D6-FDDA-4A19-8C83-488CA3827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T3.1.2 – Straw Poll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B8A0CA0-9C1E-4722-82B0-EF1FBB7A63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r>
              <a:rPr lang="en-US" sz="2400" dirty="0"/>
              <a:t>2. The 2022 </a:t>
            </a:r>
            <a:r>
              <a:rPr lang="en-US" dirty="0"/>
              <a:t>Sept 802 Wireless Interim</a:t>
            </a:r>
            <a:r>
              <a:rPr lang="en-US" sz="2400" dirty="0"/>
              <a:t> Session is scheduled to be held </a:t>
            </a:r>
            <a:r>
              <a:rPr lang="en-US" dirty="0"/>
              <a:t>at the Waikoloa Hilton in Waikoloa, Hawaii, US, </a:t>
            </a:r>
            <a:r>
              <a:rPr lang="en-US" sz="2400" dirty="0"/>
              <a:t>as a mixed mode session, will you attend?</a:t>
            </a:r>
          </a:p>
          <a:p>
            <a:pPr lvl="2"/>
            <a:r>
              <a:rPr lang="en-US" dirty="0"/>
              <a:t>Attend In-person				  </a:t>
            </a:r>
          </a:p>
          <a:p>
            <a:pPr lvl="2"/>
            <a:r>
              <a:rPr lang="en-US" dirty="0"/>
              <a:t>Attend Virtually (remotely)		</a:t>
            </a:r>
          </a:p>
          <a:p>
            <a:pPr lvl="2"/>
            <a:r>
              <a:rPr lang="en-US" dirty="0"/>
              <a:t>Will not attend the interim 	 	  	</a:t>
            </a:r>
          </a:p>
          <a:p>
            <a:r>
              <a:rPr lang="en-US" sz="1800" b="0" dirty="0"/>
              <a:t>                No Response.					 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E5204-9BDD-4980-B56F-93B1A3D151A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9EB24-0867-464D-A306-2487657A210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07BA04-11BF-4D20-9B02-AB6DC53A311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9181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T3.1.3:Future Venue Insight  -  2022/2023 Future Venues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914400" y="1981201"/>
            <a:ext cx="10667999" cy="4419599"/>
          </a:xfrm>
        </p:spPr>
        <p:txBody>
          <a:bodyPr/>
          <a:lstStyle/>
          <a:p>
            <a:r>
              <a:rPr lang="en-US" sz="2000" dirty="0"/>
              <a:t>2022 – May 8-13  – Electronic Interim (Warsaw Marriott moved to 2024 May)</a:t>
            </a:r>
          </a:p>
          <a:p>
            <a:r>
              <a:rPr lang="en-US" sz="2000" dirty="0"/>
              <a:t>2022 – July 10-15 – Sheraton Le Centre Montreal, Montreal, Quebec, Canada</a:t>
            </a:r>
          </a:p>
          <a:p>
            <a:r>
              <a:rPr lang="en-US" sz="2000" dirty="0"/>
              <a:t>2022 – Sept 11-16 – </a:t>
            </a:r>
            <a:r>
              <a:rPr lang="en-US" sz="1800" b="1" i="0" u="none" strike="noStrike" baseline="0" dirty="0">
                <a:latin typeface="Arial" panose="020B0604020202020204" pitchFamily="34" charset="0"/>
              </a:rPr>
              <a:t>Hilton Waikoloa Village</a:t>
            </a:r>
            <a:r>
              <a:rPr lang="en-US" sz="2000" dirty="0"/>
              <a:t>, Waikoloa, HI United States</a:t>
            </a:r>
          </a:p>
          <a:p>
            <a:r>
              <a:rPr lang="en-US" sz="2000" dirty="0"/>
              <a:t>2022 – Nov 13-18 – Marriott Marquis Queen’s Park, Bangkok, Thailand</a:t>
            </a:r>
          </a:p>
          <a:p>
            <a:endParaRPr lang="en-US" sz="2000" dirty="0"/>
          </a:p>
          <a:p>
            <a:r>
              <a:rPr lang="en-GB" sz="2000" dirty="0"/>
              <a:t>2023 </a:t>
            </a:r>
            <a:r>
              <a:rPr lang="en-US" sz="2000" dirty="0"/>
              <a:t>–</a:t>
            </a:r>
            <a:r>
              <a:rPr lang="en-GB" sz="2000" dirty="0"/>
              <a:t> Jan 15-20 </a:t>
            </a:r>
            <a:r>
              <a:rPr lang="en-US" sz="2000" dirty="0"/>
              <a:t>– Baltimore Marriott Waterfront, </a:t>
            </a:r>
            <a:r>
              <a:rPr lang="en-GB" sz="2000" dirty="0"/>
              <a:t>Baltimore, MD, United States</a:t>
            </a:r>
          </a:p>
          <a:p>
            <a:r>
              <a:rPr lang="en-US" sz="2000" dirty="0"/>
              <a:t>2023 – March 12-17 – Hilton Atlanta, Atlanta, GA, United States</a:t>
            </a:r>
          </a:p>
          <a:p>
            <a:r>
              <a:rPr lang="en-GB" sz="2000" dirty="0"/>
              <a:t>2023 </a:t>
            </a:r>
            <a:r>
              <a:rPr lang="en-US" sz="2000" dirty="0"/>
              <a:t>–</a:t>
            </a:r>
            <a:r>
              <a:rPr lang="en-GB" sz="2000" dirty="0"/>
              <a:t>  May 14-19 </a:t>
            </a:r>
            <a:r>
              <a:rPr lang="en-US" sz="2000" dirty="0"/>
              <a:t>– </a:t>
            </a:r>
            <a:r>
              <a:rPr lang="en-GB" sz="2000" dirty="0"/>
              <a:t>Hilton Orlando Lake Buena Vista Hotel, Orlando, FL, United States (TBC)</a:t>
            </a:r>
            <a:endParaRPr lang="en-GB" sz="1800" dirty="0"/>
          </a:p>
          <a:p>
            <a:r>
              <a:rPr lang="en-US" sz="2000" dirty="0"/>
              <a:t>2023 – July 9-14 – </a:t>
            </a:r>
            <a:r>
              <a:rPr lang="en-US" sz="2000" dirty="0" err="1"/>
              <a:t>Estrel</a:t>
            </a:r>
            <a:r>
              <a:rPr lang="en-US" sz="2000" dirty="0"/>
              <a:t> Berlin, Berlin, Germany</a:t>
            </a:r>
          </a:p>
          <a:p>
            <a:r>
              <a:rPr lang="en-GB" sz="2000" dirty="0"/>
              <a:t>2023 </a:t>
            </a:r>
            <a:r>
              <a:rPr lang="en-US" sz="2000" dirty="0"/>
              <a:t>–</a:t>
            </a:r>
            <a:r>
              <a:rPr lang="en-GB" sz="2000" dirty="0"/>
              <a:t> Sept 10-15 </a:t>
            </a:r>
            <a:r>
              <a:rPr lang="en-US" sz="2000" dirty="0"/>
              <a:t>– </a:t>
            </a:r>
            <a:r>
              <a:rPr lang="en-GB" sz="2000" dirty="0"/>
              <a:t>Grand Hyatt Buckhead, Atlanta – Buckhead, GA</a:t>
            </a:r>
          </a:p>
          <a:p>
            <a:r>
              <a:rPr lang="en-US" sz="2000" dirty="0"/>
              <a:t>2023 – Nov 12-17 – Hawaiian Village, Oahu, Hawaii, United States</a:t>
            </a:r>
          </a:p>
          <a:p>
            <a:endParaRPr lang="en-US" sz="2000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7E801F79-7CC0-4F91-B7A7-55EF76FAF7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May 2022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B7FAB641-08D5-4FC0-9CBF-DA696C27F6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</a:rPr>
              <a:t>Jon Rosdahl, Qualcomm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Arial Unicode MS" pitchFamily="34" charset="-128"/>
            </a:endParaRPr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1E52803C-3EAF-4433-AC68-A9A1DAF071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7069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1. Plenary Meeting Status File: 802 EC-20/0001r5</a:t>
            </a:r>
          </a:p>
          <a:p>
            <a:pPr lvl="1"/>
            <a:r>
              <a:rPr lang="en-US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dirty="0">
              <a:solidFill>
                <a:schemeClr val="accent6"/>
              </a:solidFill>
            </a:endParaRPr>
          </a:p>
          <a:p>
            <a:pPr lvl="1"/>
            <a:endParaRPr lang="en-GB" dirty="0"/>
          </a:p>
          <a:p>
            <a:r>
              <a:rPr lang="en-US" dirty="0"/>
              <a:t>2. IEEE 802WCSC Meeting Venue Manager Report: 802 EC-22/0001r6</a:t>
            </a:r>
          </a:p>
          <a:p>
            <a:pPr lvl="1"/>
            <a:r>
              <a:rPr lang="en-GB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https://mentor.ieee.org/802-ec/dcn/22/ec-22-0001-06-WCSG-ieee-802wcsc-meeting-venue-manager-report-2022.pptx</a:t>
            </a:r>
            <a:r>
              <a:rPr lang="en-GB" dirty="0">
                <a:solidFill>
                  <a:schemeClr val="accent6"/>
                </a:solidFill>
              </a:rPr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53339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298576"/>
            <a:ext cx="10361084" cy="5176837"/>
          </a:xfrm>
          <a:ln/>
        </p:spPr>
        <p:txBody>
          <a:bodyPr>
            <a:normAutofit/>
          </a:bodyPr>
          <a:lstStyle/>
          <a:p>
            <a:r>
              <a:rPr lang="en-GB" sz="2000" dirty="0"/>
              <a:t>Agenda Items for 1st Vice Chair – </a:t>
            </a:r>
          </a:p>
          <a:p>
            <a:r>
              <a:rPr lang="en-GB" sz="2000" dirty="0"/>
              <a:t>Monday May 9th:</a:t>
            </a:r>
          </a:p>
          <a:p>
            <a:r>
              <a:rPr lang="en-GB" sz="2000" b="0" dirty="0"/>
              <a:t>	M3.3		II	Session Information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M3.4		II	Meeting room locations</a:t>
            </a:r>
          </a:p>
          <a:p>
            <a:r>
              <a:rPr lang="en-GB" sz="2000" b="0" dirty="0"/>
              <a:t>	M3.5		II	Meeting registration </a:t>
            </a:r>
          </a:p>
          <a:p>
            <a:r>
              <a:rPr lang="en-GB" sz="2000" b="0" dirty="0"/>
              <a:t>	M3.6		II 	Recording attendance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M3.7		II	Local File Server Access</a:t>
            </a:r>
          </a:p>
          <a:p>
            <a:r>
              <a:rPr lang="en-GB" sz="2000" b="0" dirty="0"/>
              <a:t>	</a:t>
            </a:r>
            <a:r>
              <a:rPr lang="en-GB" sz="2000" b="0" strike="sngStrike" dirty="0"/>
              <a:t>M3.8		II	Breakfast, breaks, Social logistics</a:t>
            </a:r>
          </a:p>
          <a:p>
            <a:r>
              <a:rPr lang="en-GB" sz="2000" b="0" dirty="0"/>
              <a:t>	</a:t>
            </a:r>
          </a:p>
          <a:p>
            <a:r>
              <a:rPr lang="en-GB" sz="2000" dirty="0"/>
              <a:t>Tuesday May 17th:</a:t>
            </a:r>
          </a:p>
          <a:p>
            <a:pPr lvl="1"/>
            <a:r>
              <a:rPr lang="en-US" sz="1800" dirty="0"/>
              <a:t>T3.1.2	DT	WG Straw Poll regarding this session</a:t>
            </a:r>
          </a:p>
          <a:p>
            <a:pPr lvl="1"/>
            <a:r>
              <a:rPr lang="en-US" sz="1800" dirty="0"/>
              <a:t>T3.1.3	DT	Future venues Insight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43DF2AD-D7EF-4A51-AD0E-A14652E5B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585" y="2294731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Monday, </a:t>
            </a:r>
            <a:r>
              <a:rPr lang="en-US" dirty="0" err="1"/>
              <a:t>MaY</a:t>
            </a:r>
            <a:r>
              <a:rPr lang="en-US" dirty="0"/>
              <a:t> 9</a:t>
            </a:r>
            <a:r>
              <a:rPr lang="en-US" baseline="30000" dirty="0"/>
              <a:t>th</a:t>
            </a:r>
            <a:r>
              <a:rPr lang="en-US" dirty="0"/>
              <a:t>, 2022 </a:t>
            </a:r>
            <a:br>
              <a:rPr lang="en-US" dirty="0"/>
            </a:br>
            <a:r>
              <a:rPr lang="en-US" dirty="0"/>
              <a:t>802.11 WG Opening Plenary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2F5436-70CC-4EDA-9B70-2C205A1BE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3084" y="4419600"/>
            <a:ext cx="10363200" cy="1905000"/>
          </a:xfrm>
        </p:spPr>
        <p:txBody>
          <a:bodyPr/>
          <a:lstStyle/>
          <a:p>
            <a:br>
              <a:rPr lang="en-US" dirty="0"/>
            </a:br>
            <a:r>
              <a:rPr lang="en-GB" dirty="0"/>
              <a:t>Monday March 7</a:t>
            </a:r>
            <a:r>
              <a:rPr lang="en-GB" baseline="30000" dirty="0"/>
              <a:t>th</a:t>
            </a:r>
            <a:r>
              <a:rPr lang="en-GB" dirty="0"/>
              <a:t>:</a:t>
            </a:r>
          </a:p>
          <a:p>
            <a:r>
              <a:rPr lang="en-GB" b="0" dirty="0"/>
              <a:t>	M3.3		II	Session Information</a:t>
            </a:r>
          </a:p>
          <a:p>
            <a:r>
              <a:rPr lang="en-GB" b="0" dirty="0"/>
              <a:t>	M3.5		II	Meeting registration</a:t>
            </a:r>
          </a:p>
          <a:p>
            <a:r>
              <a:rPr lang="en-GB" b="0" dirty="0"/>
              <a:t>	M3.6		II 	Recording attendance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10CDB2-C764-4522-8019-692D594FF9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EBB26-3EFB-4A3F-A85A-C2F02A0A2D0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9CDC4-C5A6-488A-B56A-4C64EBBF2C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46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64D87EB-9753-46F0-B911-10327C30C22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you need to know about the </a:t>
            </a:r>
            <a:br>
              <a:rPr lang="en-US" dirty="0"/>
            </a:br>
            <a:r>
              <a:rPr lang="en-US" dirty="0"/>
              <a:t>IEEE 802 Electronic Session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4FCD5CE-B454-4D50-A7E6-1CD65D6AC4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May 6 – 19, 2022</a:t>
            </a:r>
          </a:p>
          <a:p>
            <a:r>
              <a:rPr lang="en-US" dirty="0"/>
              <a:t>IEEE 802 Wireless Electronic Interim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0050D-2334-42C2-8FDC-87DA43666B7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842ED-E5B4-4486-ADCC-255AE175A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08984-D95E-4AF5-823F-DF3AE0D287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745DFB-7496-4ABE-9112-C9A29F2EDCCF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15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FC021-599D-4FE7-8CCF-634647E2C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Meeting Where and When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4836-4914-4DD0-A30B-9886E58EA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343399"/>
          </a:xfrm>
        </p:spPr>
        <p:txBody>
          <a:bodyPr/>
          <a:lstStyle/>
          <a:p>
            <a:r>
              <a:rPr lang="en-US" dirty="0"/>
              <a:t>Scheduled Meetings for the Electronic Session:</a:t>
            </a:r>
          </a:p>
          <a:p>
            <a:endParaRPr lang="en-US" dirty="0"/>
          </a:p>
          <a:p>
            <a:r>
              <a:rPr lang="en-US" dirty="0"/>
              <a:t>Telecon for all of 802: 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US" dirty="0"/>
          </a:p>
          <a:p>
            <a:r>
              <a:rPr lang="en-US" dirty="0"/>
              <a:t>The calendar should display the telecons in your Time zone.</a:t>
            </a:r>
          </a:p>
          <a:p>
            <a:endParaRPr lang="en-US" dirty="0"/>
          </a:p>
          <a:p>
            <a:r>
              <a:rPr lang="en-US" b="0" dirty="0"/>
              <a:t>To subscribe to a calendar using other calendar applications, copy (e.g., using a right-click) an </a:t>
            </a:r>
            <a:r>
              <a:rPr lang="en-US" b="0" dirty="0" err="1"/>
              <a:t>ics</a:t>
            </a:r>
            <a:r>
              <a:rPr lang="en-US" b="0" dirty="0"/>
              <a:t> URL (e.g., from this a link like this </a:t>
            </a:r>
            <a:r>
              <a:rPr lang="en-US" b="0" u="sng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 LMSC iCal subscription link</a:t>
            </a:r>
            <a:r>
              <a:rPr lang="en-US" b="0" dirty="0"/>
              <a:t>) and paste it into your application's URL subscription function. For example, see </a:t>
            </a:r>
            <a:r>
              <a:rPr lang="en-US" b="0" u="sng" dirty="0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instructions for Outlook</a:t>
            </a:r>
            <a:r>
              <a:rPr lang="en-US" b="0" dirty="0"/>
              <a:t>. 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6B1B7-8691-4C43-BB0E-9F87ADC4B27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CF16D-3683-4985-853F-86969E9E9B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4A4ED1-DCA0-426A-8DB0-6EDC80DB44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E3F868-92E5-4F39-ADFD-EAE8E5CEA5B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950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8F4D5-375E-47B6-B16F-E88EC879B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793372"/>
            <a:ext cx="10361084" cy="1065213"/>
          </a:xfrm>
        </p:spPr>
        <p:txBody>
          <a:bodyPr/>
          <a:lstStyle/>
          <a:p>
            <a:r>
              <a:rPr lang="en-US" dirty="0"/>
              <a:t>Where to Attend Sessions, </a:t>
            </a:r>
            <a:br>
              <a:rPr lang="en-US" dirty="0"/>
            </a:br>
            <a:r>
              <a:rPr lang="en-US" dirty="0"/>
              <a:t>and Log  Session Attendance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76C34-4A1B-4382-B99E-BA165C9C5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All sessions shall take place Via Telecon:  802.11 is using WebEx for all the 802.11 telecons.</a:t>
            </a:r>
          </a:p>
          <a:p>
            <a:r>
              <a:rPr lang="en-US" sz="2000" dirty="0"/>
              <a:t>The Meeting number can be found on the calendar or IMAT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Your attendance at the Telecons should be recorded with the Attendance Tool (IMAT)  --</a:t>
            </a:r>
            <a:r>
              <a:rPr lang="en-US" sz="2000" dirty="0">
                <a:solidFill>
                  <a:schemeClr val="accent2"/>
                </a:solidFill>
              </a:rPr>
              <a:t> </a:t>
            </a:r>
            <a:r>
              <a:rPr lang="fr-FR" sz="2000" dirty="0">
                <a:solidFill>
                  <a:schemeClr val="accent2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Standards Association - Attendance Log</a:t>
            </a:r>
            <a:endParaRPr lang="fr-FR" sz="2000" dirty="0">
              <a:solidFill>
                <a:schemeClr val="accent2"/>
              </a:solidFill>
            </a:endParaRPr>
          </a:p>
          <a:p>
            <a:endParaRPr lang="fr-FR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From the link select the Working Group the telecon would be grouped under.</a:t>
            </a:r>
          </a:p>
          <a:p>
            <a:r>
              <a:rPr lang="en-US" sz="2000" dirty="0">
                <a:solidFill>
                  <a:schemeClr val="tx1"/>
                </a:solidFill>
              </a:rPr>
              <a:t>For 802.11 Telecons select </a:t>
            </a:r>
            <a:r>
              <a:rPr lang="en-US" sz="2000" dirty="0">
                <a:solidFill>
                  <a:schemeClr val="accent2"/>
                </a:solidFill>
              </a:rPr>
              <a:t>“</a:t>
            </a:r>
            <a:r>
              <a:rPr lang="en-US" sz="200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C/LM/WG802.11 Attendance</a:t>
            </a:r>
            <a:r>
              <a:rPr lang="en-US" sz="2000" dirty="0">
                <a:solidFill>
                  <a:schemeClr val="accent2"/>
                </a:solidFill>
              </a:rPr>
              <a:t>”</a:t>
            </a:r>
          </a:p>
          <a:p>
            <a:endParaRPr lang="en-US" sz="2000" b="0" u="sng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6"/>
              </a:solidFill>
            </a:endParaRPr>
          </a:p>
          <a:p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BAC13-D85B-4E47-AFCF-6C8EA9CC7CD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B5EB83-8497-47C9-B03B-1A6CDC7485C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656F20-B355-403B-94C1-73A67EAE3B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2A30B1-D961-4237-AA17-7516A5411F19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79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996-A145-45C3-BDA2-6A819A48F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8" y="606424"/>
            <a:ext cx="10361084" cy="841377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Audio Visual Etiquette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01D34-9C4B-4768-B527-FCCBAF360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04999"/>
            <a:ext cx="10361084" cy="45704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ppt files please use presentation mode.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When sharing files in general please use the full shared screen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0" dirty="0"/>
              <a:t>(maximize your file in the shared space).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speak clearly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Please Mute when joining a call and only unmute when speaking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00A03-4CD6-4450-9EBE-36474C07E4A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D0472-8470-40E0-A90B-CFF3A2D883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325ED-A56B-4216-AACF-5672DE0494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374EF6-44DB-4763-AEC5-5DF6CA9254FE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526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http://schedule.802world.com/ics/show?group=11</a:t>
            </a:r>
            <a:r>
              <a:rPr lang="en-US" dirty="0">
                <a:solidFill>
                  <a:schemeClr val="accent6"/>
                </a:solidFill>
              </a:rPr>
              <a:t> </a:t>
            </a:r>
            <a:endParaRPr lang="en-GB" dirty="0">
              <a:solidFill>
                <a:schemeClr val="accent6"/>
              </a:solidFill>
            </a:endParaRPr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r>
              <a:rPr lang="en-US" dirty="0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http://www.ieee802.org/802tele_calendar.html</a:t>
            </a:r>
            <a:endParaRPr lang="en-US" dirty="0">
              <a:solidFill>
                <a:schemeClr val="accent6"/>
              </a:solidFill>
            </a:endParaRPr>
          </a:p>
          <a:p>
            <a:endParaRPr lang="en-GB" dirty="0"/>
          </a:p>
          <a:p>
            <a:r>
              <a:rPr lang="en-GB" dirty="0"/>
              <a:t>Note: the schedule on these calendars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F09AB-3A0C-4159-905B-0F6D65D4B1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8E3E3F-DED6-4B40-BC0E-ECD46D083B8C}"/>
              </a:ext>
            </a:extLst>
          </p:cNvPr>
          <p:cNvSpPr txBox="1"/>
          <p:nvPr/>
        </p:nvSpPr>
        <p:spPr>
          <a:xfrm>
            <a:off x="929218" y="606425"/>
            <a:ext cx="335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solidFill>
                  <a:schemeClr val="tx1"/>
                </a:solidFill>
              </a:rPr>
              <a:t>M3.3		II	Session Information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58D40-4060-402E-8791-397EC1889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3.5 Meeting Registration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82FB7-96F8-4A82-A61D-704100E9C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r>
              <a:rPr lang="en-US" dirty="0"/>
              <a:t>There is a registration fee for this electronic Interim session;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Early Registration: Until 23:59 PM Eastern Time, Friday April 8, 2022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US$400.00 (All attendees)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Standard Registration: After early, until 23:59 PM Eastern Time, Friday April 29, 2022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US$600.00 (All attendees)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Late Registration: After 23:59 PM Eastern Time, Friday April 29, 2022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US$800.00 (All attendees) 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Details on how to register can be found </a:t>
            </a:r>
            <a:r>
              <a:rPr lang="en-US" b="0" i="0" u="none" strike="noStrike" dirty="0">
                <a:solidFill>
                  <a:schemeClr val="accent6"/>
                </a:solidFill>
                <a:effectLst/>
                <a:latin typeface="Verdan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here.</a:t>
            </a:r>
            <a:endParaRPr lang="en-US" b="0" i="0" dirty="0">
              <a:solidFill>
                <a:schemeClr val="accent6"/>
              </a:solidFill>
              <a:effectLst/>
              <a:latin typeface="Verdana" panose="020B0604030504040204" pitchFamily="34" charset="0"/>
            </a:endParaRPr>
          </a:p>
          <a:p>
            <a:r>
              <a:rPr lang="en-US" dirty="0"/>
              <a:t>	Registration Fees are Non-Transferable and Non-Refundable</a:t>
            </a:r>
          </a:p>
          <a:p>
            <a:endParaRPr lang="en-US" dirty="0"/>
          </a:p>
          <a:p>
            <a:r>
              <a:rPr lang="en-US" dirty="0"/>
              <a:t>Registered 802 Wireless Interim Attendees (May 5) : 527</a:t>
            </a:r>
            <a:br>
              <a:rPr lang="en-US" dirty="0"/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E9DB3-7C0E-40EF-9767-205DC4B8AF1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7521C-048C-4469-8CEC-F2B32350EF7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22D50-345C-4647-81A6-1C2BEA3FAA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990751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67D09A-A537-41F5-B62F-4C5A1FAF67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9C679E-BCDB-4A5C-A38F-ECA97E9DDB64}">
  <ds:schemaRefs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ba37140e-f4c5-4a6c-a9b4-20a691ce6c8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D6226DE-9941-4687-A049-5E39BD5353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14344</TotalTime>
  <Words>1380</Words>
  <Application>Microsoft Office PowerPoint</Application>
  <PresentationFormat>Widescreen</PresentationFormat>
  <Paragraphs>187</Paragraphs>
  <Slides>15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Verdana</vt:lpstr>
      <vt:lpstr>802-11 Theme</vt:lpstr>
      <vt:lpstr>Document</vt:lpstr>
      <vt:lpstr>1st Vice Chair Report – May 2022 - Electronic Plenary</vt:lpstr>
      <vt:lpstr>Abstract</vt:lpstr>
      <vt:lpstr>Monday, MaY 9th, 2022  802.11 WG Opening Plenary</vt:lpstr>
      <vt:lpstr>What you need to know about the  IEEE 802 Electronic Session</vt:lpstr>
      <vt:lpstr>Who is Meeting Where and When</vt:lpstr>
      <vt:lpstr>Where to Attend Sessions,  and Log  Session Attendance </vt:lpstr>
      <vt:lpstr> Audio Visual Etiquette</vt:lpstr>
      <vt:lpstr>Online Calendar Schedule</vt:lpstr>
      <vt:lpstr>3.5 Meeting Registration</vt:lpstr>
      <vt:lpstr>M3.6 Recording attendance</vt:lpstr>
      <vt:lpstr>Tuesday, MaY 17, 2022 802.11 WG Closing Plenary</vt:lpstr>
      <vt:lpstr>T3.1.2 – Straw Poll</vt:lpstr>
      <vt:lpstr>T3.1.2 – Straw Poll</vt:lpstr>
      <vt:lpstr>T3.1.3:Future Venue Insight  -  2022/2023 Future Venues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May 2022 - Electronic Interim</dc:title>
  <dc:subject>May 2022</dc:subject>
  <dc:creator>Jon Rosdahl</dc:creator>
  <dc:description>Jon Rosdahl (Qualcomm)</dc:description>
  <cp:lastModifiedBy>Jon Rosdahl</cp:lastModifiedBy>
  <cp:revision>22</cp:revision>
  <cp:lastPrinted>1601-01-01T00:00:00Z</cp:lastPrinted>
  <dcterms:created xsi:type="dcterms:W3CDTF">2020-01-12T14:48:27Z</dcterms:created>
  <dcterms:modified xsi:type="dcterms:W3CDTF">2022-05-09T12:41:50Z</dcterms:modified>
  <cp:category>Report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