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5" r:id="rId24"/>
    <p:sldId id="309" r:id="rId25"/>
    <p:sldId id="2374" r:id="rId26"/>
    <p:sldId id="2370" r:id="rId27"/>
    <p:sldId id="2367" r:id="rId28"/>
    <p:sldId id="307" r:id="rId29"/>
    <p:sldId id="310" r:id="rId30"/>
    <p:sldId id="295" r:id="rId31"/>
    <p:sldId id="311" r:id="rId32"/>
    <p:sldId id="313"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May 2022?</a:t>
            </a: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19975</TotalTime>
  <Words>3197</Words>
  <Application>Microsoft Office PowerPoint</Application>
  <PresentationFormat>Widescreen</PresentationFormat>
  <Paragraphs>360</Paragraphs>
  <Slides>32</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237</cp:revision>
  <cp:lastPrinted>1601-01-01T00:00:00Z</cp:lastPrinted>
  <dcterms:created xsi:type="dcterms:W3CDTF">2021-01-26T19:12:38Z</dcterms:created>
  <dcterms:modified xsi:type="dcterms:W3CDTF">2022-05-04T21:55:02Z</dcterms:modified>
</cp:coreProperties>
</file>