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308" r:id="rId23"/>
    <p:sldId id="2375" r:id="rId24"/>
    <p:sldId id="309" r:id="rId25"/>
    <p:sldId id="2374" r:id="rId26"/>
    <p:sldId id="2370" r:id="rId27"/>
    <p:sldId id="2367" r:id="rId28"/>
    <p:sldId id="307" r:id="rId29"/>
    <p:sldId id="310" r:id="rId30"/>
    <p:sldId id="295" r:id="rId31"/>
    <p:sldId id="311" r:id="rId32"/>
    <p:sldId id="313"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6" d="100"/>
          <a:sy n="86" d="100"/>
        </p:scale>
        <p:origin x="108"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35-00-00bh-open-issues-from-issues-tracking.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488-00-00bh-minutes-tgbh-plenary-march-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5-00bh-maad-mac-2-text.docx" TargetMode="External"/><Relationship Id="rId2" Type="http://schemas.openxmlformats.org/officeDocument/2006/relationships/notesSlide" Target="../notesSlides/notesSlide13.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32"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May 2022, 13:30-15:30 ET</a:t>
            </a:r>
            <a:endParaRPr lang="en-GB" dirty="0"/>
          </a:p>
        </p:txBody>
      </p:sp>
      <p:sp>
        <p:nvSpPr>
          <p:cNvPr id="4098" name="Rectangle 2"/>
          <p:cNvSpPr>
            <a:spLocks noGrp="1" noChangeArrowheads="1"/>
          </p:cNvSpPr>
          <p:nvPr>
            <p:ph idx="1"/>
          </p:nvPr>
        </p:nvSpPr>
        <p:spPr>
          <a:xfrm>
            <a:off x="685800" y="1524000"/>
            <a:ext cx="10820399"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Interim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March plenary and March/April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March Plenary session: </a:t>
            </a:r>
            <a:r>
              <a:rPr lang="en-US" sz="2400" dirty="0">
                <a:hlinkClick r:id="rId3"/>
              </a:rPr>
              <a:t>11-22/0488r0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Mar 29: &lt;</a:t>
            </a:r>
            <a:r>
              <a:rPr lang="en-US" sz="2400" dirty="0" err="1"/>
              <a:t>tbd</a:t>
            </a:r>
            <a:r>
              <a:rPr lang="en-US" sz="2400" dirty="0"/>
              <a:t>&gt; </a:t>
            </a:r>
          </a:p>
          <a:p>
            <a:pPr marL="1257300" lvl="2" indent="-457200">
              <a:lnSpc>
                <a:spcPct val="90000"/>
              </a:lnSpc>
              <a:spcBef>
                <a:spcPts val="0"/>
              </a:spcBef>
              <a:spcAft>
                <a:spcPts val="600"/>
              </a:spcAft>
              <a:buFont typeface="Arial" panose="020B0604020202020204" pitchFamily="34" charset="0"/>
              <a:buChar char="•"/>
              <a:defRPr/>
            </a:pPr>
            <a:r>
              <a:rPr lang="en-US" sz="2400" dirty="0"/>
              <a:t>Apr 7: &lt;</a:t>
            </a:r>
            <a:r>
              <a:rPr lang="en-US" sz="2400" dirty="0" err="1"/>
              <a:t>tbd</a:t>
            </a:r>
            <a:r>
              <a:rPr lang="en-US" sz="2400" dirty="0"/>
              <a:t>&gt;</a:t>
            </a:r>
          </a:p>
          <a:p>
            <a:pPr marL="1257300" lvl="2" indent="-457200">
              <a:lnSpc>
                <a:spcPct val="90000"/>
              </a:lnSpc>
              <a:spcBef>
                <a:spcPts val="0"/>
              </a:spcBef>
              <a:spcAft>
                <a:spcPts val="600"/>
              </a:spcAft>
              <a:buFont typeface="Arial" panose="020B0604020202020204" pitchFamily="34" charset="0"/>
              <a:buChar char="•"/>
              <a:defRPr/>
            </a:pPr>
            <a:r>
              <a:rPr lang="en-US" sz="2400" dirty="0"/>
              <a:t>Apr 12: &lt;</a:t>
            </a:r>
            <a:r>
              <a:rPr lang="en-US" sz="2400" dirty="0" err="1"/>
              <a:t>tbd</a:t>
            </a:r>
            <a:r>
              <a:rPr lang="en-US" sz="2400" dirty="0"/>
              <a:t>&gt;</a:t>
            </a:r>
          </a:p>
          <a:p>
            <a:pPr marL="1257300" lvl="2" indent="-457200">
              <a:lnSpc>
                <a:spcPct val="90000"/>
              </a:lnSpc>
              <a:spcBef>
                <a:spcPts val="0"/>
              </a:spcBef>
              <a:spcAft>
                <a:spcPts val="600"/>
              </a:spcAft>
              <a:buFont typeface="Arial" panose="020B0604020202020204" pitchFamily="34" charset="0"/>
              <a:buChar char="•"/>
              <a:defRPr/>
            </a:pPr>
            <a:r>
              <a:rPr lang="en-US" sz="2400" dirty="0"/>
              <a:t>Apr 21: &lt;</a:t>
            </a:r>
            <a:r>
              <a:rPr lang="en-US" sz="2400" dirty="0" err="1"/>
              <a:t>tbd</a:t>
            </a:r>
            <a:r>
              <a:rPr lang="en-US" sz="2400" dirty="0"/>
              <a:t>&gt;</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sym typeface="Wingdings" panose="05000000000000000000" pitchFamily="2" charset="2"/>
              </a:rPr>
              <a:t>Jan 2022</a:t>
            </a:r>
            <a:r>
              <a:rPr lang="en-US" altLang="zh-CN" sz="2400" dirty="0">
                <a:solidFill>
                  <a:schemeClr val="tx1"/>
                </a:solidFill>
                <a:sym typeface="Wingdings" panose="05000000000000000000" pitchFamily="2" charset="2"/>
              </a:rPr>
              <a:t> -&gt; May 2022?</a:t>
            </a:r>
          </a:p>
          <a:p>
            <a:pPr lvl="1" algn="just">
              <a:spcBef>
                <a:spcPts val="0"/>
              </a:spcBef>
            </a:pPr>
            <a:r>
              <a:rPr lang="en-US" altLang="zh-CN" sz="2400" dirty="0">
                <a:solidFill>
                  <a:schemeClr val="tx1"/>
                </a:solidFill>
                <a:sym typeface="Wingdings" panose="05000000000000000000" pitchFamily="2" charset="2"/>
              </a:rPr>
              <a:t>											OR</a:t>
            </a:r>
            <a:endParaRPr lang="en-US" altLang="zh-CN" sz="2400" dirty="0">
              <a:solidFill>
                <a:schemeClr val="tx1"/>
              </a:solidFill>
            </a:endParaRPr>
          </a:p>
          <a:p>
            <a:pPr lvl="1" algn="just">
              <a:spcBef>
                <a:spcPts val="0"/>
              </a:spcBef>
            </a:pPr>
            <a:r>
              <a:rPr lang="en-US" altLang="zh-CN" sz="2400" dirty="0"/>
              <a:t>Initial Letter Ballot (D1.0)		</a:t>
            </a:r>
            <a:r>
              <a:rPr lang="en-US" altLang="zh-CN" sz="2400" dirty="0">
                <a:highlight>
                  <a:srgbClr val="FF0000"/>
                </a:highlight>
              </a:rPr>
              <a:t>Mar 2022</a:t>
            </a:r>
            <a:r>
              <a:rPr lang="en-US" altLang="zh-CN" sz="2400" dirty="0"/>
              <a:t> -&gt; May 2022?</a:t>
            </a:r>
          </a:p>
          <a:p>
            <a:pPr lvl="1" algn="just">
              <a:spcBef>
                <a:spcPts val="0"/>
              </a:spcBef>
            </a:pPr>
            <a:r>
              <a:rPr lang="en-US" altLang="zh-CN" sz="2400" dirty="0"/>
              <a:t>Recirculation LB (D2.0)			Jul 2022 -&gt; ??</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May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May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2022, 09:00-11:00 ET</a:t>
            </a:r>
            <a:endParaRPr lang="en-GB" dirty="0"/>
          </a:p>
        </p:txBody>
      </p:sp>
      <p:sp>
        <p:nvSpPr>
          <p:cNvPr id="4098" name="Rectangle 2"/>
          <p:cNvSpPr>
            <a:spLocks noGrp="1" noChangeArrowheads="1"/>
          </p:cNvSpPr>
          <p:nvPr>
            <p:ph idx="1"/>
          </p:nvPr>
        </p:nvSpPr>
        <p:spPr>
          <a:xfrm>
            <a:off x="762000" y="1144586"/>
            <a:ext cx="10744199" cy="53308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Next meetings plan</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Next steps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nSpc>
                <a:spcPct val="90000"/>
              </a:lnSpc>
              <a:spcBef>
                <a:spcPts val="0"/>
              </a:spcBef>
              <a:spcAft>
                <a:spcPts val="300"/>
              </a:spcAft>
              <a:buFont typeface="Arial" panose="020B0604020202020204" pitchFamily="34" charset="0"/>
              <a:buChar char="•"/>
              <a:defRPr/>
            </a:pPr>
            <a:endParaRPr lang="en-US" altLang="en-US" sz="28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start of session</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3"/>
            <a:ext cx="10744200" cy="5561014"/>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11-22/-0427r5</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2215792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July session:</a:t>
            </a:r>
          </a:p>
          <a:p>
            <a:pPr marL="457200" indent="-457200">
              <a:buFont typeface="Arial" panose="020B0604020202020204" pitchFamily="34" charset="0"/>
              <a:buChar char="•"/>
            </a:pPr>
            <a:r>
              <a:rPr lang="en-US" sz="2800" dirty="0"/>
              <a:t>2 or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May 2022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11-21/0332r30</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19965</TotalTime>
  <Words>3205</Words>
  <Application>Microsoft Office PowerPoint</Application>
  <PresentationFormat>Widescreen</PresentationFormat>
  <Paragraphs>360</Paragraphs>
  <Slides>32</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Helvetica</vt:lpstr>
      <vt:lpstr>Monotype Sorts</vt:lpstr>
      <vt:lpstr>Times New Roman</vt:lpstr>
      <vt:lpstr>Office Theme</vt:lpstr>
      <vt:lpstr>Document</vt:lpstr>
      <vt:lpstr>TGbh-agenda-2022-May-Interim</vt:lpstr>
      <vt:lpstr>Abstract</vt:lpstr>
      <vt:lpstr>IEEE 802.11 TGbh   Randomized and Changing MAC Addresses (RCM)</vt:lpstr>
      <vt:lpstr>Registration for the May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May 2022, 13:30-15:30 ET</vt:lpstr>
      <vt:lpstr>Approve prior TGbh minutes</vt:lpstr>
      <vt:lpstr>Timeline</vt:lpstr>
      <vt:lpstr>TGbh Agenda – 11 May 2022, 19:00-21:00 ET</vt:lpstr>
      <vt:lpstr>TGbh Agenda – 12 May 2022, 13:30-15:30 ET</vt:lpstr>
      <vt:lpstr>TGbh Agenda – 13 May 2022, 09:00-11:00 ET</vt:lpstr>
      <vt:lpstr>Contributions</vt:lpstr>
      <vt:lpstr>Way forward</vt:lpstr>
      <vt:lpstr>PowerPoint Presentation</vt:lpstr>
      <vt:lpstr>Motion X - TGbh initial WG ballot</vt:lpstr>
      <vt:lpstr>Motion X – Dx.x update</vt:lpstr>
      <vt:lpstr>July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233</cp:revision>
  <cp:lastPrinted>1601-01-01T00:00:00Z</cp:lastPrinted>
  <dcterms:created xsi:type="dcterms:W3CDTF">2021-01-26T19:12:38Z</dcterms:created>
  <dcterms:modified xsi:type="dcterms:W3CDTF">2022-04-04T21:18:16Z</dcterms:modified>
</cp:coreProperties>
</file>