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5" r:id="rId24"/>
    <p:sldId id="309" r:id="rId25"/>
    <p:sldId id="2374" r:id="rId26"/>
    <p:sldId id="2370" r:id="rId27"/>
    <p:sldId id="2367" r:id="rId28"/>
    <p:sldId id="307" r:id="rId29"/>
    <p:sldId id="310" r:id="rId30"/>
    <p:sldId id="295" r:id="rId31"/>
    <p:sldId id="311" r:id="rId32"/>
    <p:sldId id="313"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6" d="100"/>
          <a:sy n="86" d="100"/>
        </p:scale>
        <p:origin x="10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&lt;</a:t>
            </a:r>
            <a:r>
              <a:rPr lang="en-US" sz="2400" dirty="0" err="1"/>
              <a:t>tbd</a:t>
            </a:r>
            <a:r>
              <a:rPr lang="en-US" sz="2400" dirty="0"/>
              <a:t>&gt; </a:t>
            </a:r>
          </a:p>
          <a:p>
            <a:pPr marL="1257300" lvl="2" indent="-457200">
              <a:lnSpc>
                <a:spcPct val="90000"/>
              </a:lnSpc>
              <a:spcBef>
                <a:spcPts val="0"/>
              </a:spcBef>
              <a:spcAft>
                <a:spcPts val="600"/>
              </a:spcAft>
              <a:buFont typeface="Arial" panose="020B0604020202020204" pitchFamily="34" charset="0"/>
              <a:buChar char="•"/>
              <a:defRPr/>
            </a:pPr>
            <a:r>
              <a:rPr lang="en-US" sz="2400" dirty="0"/>
              <a:t>Apr 7: &lt;</a:t>
            </a:r>
            <a:r>
              <a:rPr lang="en-US" sz="2400" dirty="0" err="1"/>
              <a:t>tbd</a:t>
            </a:r>
            <a:r>
              <a:rPr lang="en-US" sz="2400" dirty="0"/>
              <a:t>&gt;</a:t>
            </a:r>
          </a:p>
          <a:p>
            <a:pPr marL="1257300" lvl="2" indent="-457200">
              <a:lnSpc>
                <a:spcPct val="90000"/>
              </a:lnSpc>
              <a:spcBef>
                <a:spcPts val="0"/>
              </a:spcBef>
              <a:spcAft>
                <a:spcPts val="600"/>
              </a:spcAft>
              <a:buFont typeface="Arial" panose="020B0604020202020204" pitchFamily="34" charset="0"/>
              <a:buChar char="•"/>
              <a:defRPr/>
            </a:pPr>
            <a:r>
              <a:rPr lang="en-US" sz="2400" dirty="0"/>
              <a:t>Apr 12: &lt;</a:t>
            </a:r>
            <a:r>
              <a:rPr lang="en-US" sz="2400" dirty="0" err="1"/>
              <a:t>tbd</a:t>
            </a:r>
            <a:r>
              <a:rPr lang="en-US" sz="2400" dirty="0"/>
              <a:t>&gt;</a:t>
            </a:r>
          </a:p>
          <a:p>
            <a:pPr marL="1257300" lvl="2" indent="-457200">
              <a:lnSpc>
                <a:spcPct val="90000"/>
              </a:lnSpc>
              <a:spcBef>
                <a:spcPts val="0"/>
              </a:spcBef>
              <a:spcAft>
                <a:spcPts val="600"/>
              </a:spcAft>
              <a:buFont typeface="Arial" panose="020B0604020202020204" pitchFamily="34" charset="0"/>
              <a:buChar char="•"/>
              <a:defRPr/>
            </a:pPr>
            <a:r>
              <a:rPr lang="en-US" sz="2400" dirty="0"/>
              <a:t>Apr 21: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May 2022?</a:t>
            </a: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19965</TotalTime>
  <Words>3205</Words>
  <Application>Microsoft Office PowerPoint</Application>
  <PresentationFormat>Widescreen</PresentationFormat>
  <Paragraphs>360</Paragraphs>
  <Slides>32</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233</cp:revision>
  <cp:lastPrinted>1601-01-01T00:00:00Z</cp:lastPrinted>
  <dcterms:created xsi:type="dcterms:W3CDTF">2021-01-26T19:12:38Z</dcterms:created>
  <dcterms:modified xsi:type="dcterms:W3CDTF">2022-04-04T21:18:16Z</dcterms:modified>
</cp:coreProperties>
</file>