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8" r:id="rId21"/>
    <p:sldId id="2367" r:id="rId22"/>
    <p:sldId id="373"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91" d="100"/>
          <a:sy n="91" d="100"/>
        </p:scale>
        <p:origin x="846"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413-00-0arc-clause-6-propos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413-01-0arc-clause-6-proposal.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2022-04-04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3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11-22/0562</a:t>
            </a:r>
          </a:p>
          <a:p>
            <a:pPr lvl="1" indent="-342900" eaLnBrk="1" hangingPunct="1">
              <a:lnSpc>
                <a:spcPct val="90000"/>
              </a:lnSpc>
              <a:spcBef>
                <a:spcPts val="300"/>
              </a:spcBef>
              <a:defRPr/>
            </a:pPr>
            <a:r>
              <a:rPr lang="en-US" sz="2400" dirty="0">
                <a:solidFill>
                  <a:srgbClr val="000000"/>
                </a:solidFill>
              </a:rPr>
              <a:t>May 2: &lt;</a:t>
            </a:r>
            <a:r>
              <a:rPr lang="en-US" sz="2400" dirty="0" err="1">
                <a:solidFill>
                  <a:srgbClr val="000000"/>
                </a:solidFill>
              </a:rPr>
              <a:t>tbd</a:t>
            </a:r>
            <a:r>
              <a:rPr lang="en-US" sz="2400"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value/proposal</a:t>
            </a:r>
          </a:p>
          <a:p>
            <a:pPr marL="400050" lvl="1" indent="-400050" eaLnBrk="1" hangingPunct="1">
              <a:lnSpc>
                <a:spcPct val="90000"/>
              </a:lnSpc>
              <a:spcBef>
                <a:spcPts val="300"/>
              </a:spcBef>
              <a:buFont typeface="Arial" pitchFamily="34" charset="0"/>
              <a:buChar char="•"/>
              <a:defRPr/>
            </a:pPr>
            <a:r>
              <a:rPr lang="en-US" sz="2200" dirty="0">
                <a:hlinkClick r:id="rId3"/>
              </a:rPr>
              <a:t>11-22/0413r0</a:t>
            </a:r>
            <a:endParaRPr lang="en-US" sz="2200" b="0" dirty="0"/>
          </a:p>
          <a:p>
            <a:pPr marL="400050" lvl="1" indent="-400050" eaLnBrk="1" hangingPunct="1">
              <a:lnSpc>
                <a:spcPct val="90000"/>
              </a:lnSpc>
              <a:spcBef>
                <a:spcPts val="300"/>
              </a:spcBef>
              <a:buFont typeface="Arial" pitchFamily="34" charset="0"/>
              <a:buChar char="•"/>
              <a:defRPr/>
            </a:pPr>
            <a:r>
              <a:rPr lang="en-US" sz="2200" b="0" dirty="0">
                <a:hlinkClick r:id="rId4"/>
              </a:rPr>
              <a:t>11-22/0413r1</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Brainstorming:</a:t>
            </a:r>
          </a:p>
          <a:p>
            <a:pPr marL="0" indent="-400050" eaLnBrk="1" hangingPunct="1">
              <a:lnSpc>
                <a:spcPct val="90000"/>
              </a:lnSpc>
              <a:spcBef>
                <a:spcPts val="300"/>
              </a:spcBef>
              <a:buFont typeface="Arial" pitchFamily="34" charset="0"/>
              <a:buChar char="•"/>
              <a:defRPr/>
            </a:pPr>
            <a:r>
              <a:rPr lang="en-US" sz="2000" b="0" dirty="0"/>
              <a:t>Basis of template is that SAP primitives parameters match the fields in the protocol, for most of the Management/Control/Extended frames</a:t>
            </a:r>
          </a:p>
          <a:p>
            <a:pPr marL="0" indent="-400050" eaLnBrk="1" hangingPunct="1">
              <a:lnSpc>
                <a:spcPct val="90000"/>
              </a:lnSpc>
              <a:spcBef>
                <a:spcPts val="300"/>
              </a:spcBef>
              <a:buFont typeface="Arial" pitchFamily="34" charset="0"/>
              <a:buChar char="•"/>
              <a:defRPr/>
            </a:pPr>
            <a:r>
              <a:rPr lang="en-US" sz="2000" b="0" dirty="0"/>
              <a:t>Note that there are some clear exceptions: START, SETKEYS, etc.</a:t>
            </a:r>
          </a:p>
          <a:p>
            <a:pPr marL="0" indent="-400050" eaLnBrk="1" hangingPunct="1">
              <a:lnSpc>
                <a:spcPct val="90000"/>
              </a:lnSpc>
              <a:spcBef>
                <a:spcPts val="300"/>
              </a:spcBef>
              <a:buFont typeface="Arial" pitchFamily="34" charset="0"/>
              <a:buChar char="•"/>
              <a:defRPr/>
            </a:pPr>
            <a:r>
              <a:rPr lang="en-US" sz="2000" b="0" dirty="0"/>
              <a:t>Note the handful of protocol flow types, categorize each primitive</a:t>
            </a:r>
          </a:p>
          <a:p>
            <a:pPr marL="0" indent="-400050" eaLnBrk="1" hangingPunct="1">
              <a:lnSpc>
                <a:spcPct val="90000"/>
              </a:lnSpc>
              <a:spcBef>
                <a:spcPts val="300"/>
              </a:spcBef>
              <a:buFont typeface="Arial" pitchFamily="34" charset="0"/>
              <a:buChar char="•"/>
              <a:defRPr/>
            </a:pPr>
            <a:r>
              <a:rPr lang="en-US" sz="2000" b="0" dirty="0"/>
              <a:t>Information that is useful/important:</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calls are discussing and drafting PAR/CSD(s),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discussed in </a:t>
            </a:r>
            <a:r>
              <a:rPr lang="en-US" sz="2200" b="0" dirty="0" err="1"/>
              <a:t>Nendica</a:t>
            </a:r>
            <a:r>
              <a:rPr lang="en-US" sz="2200" b="0" dirty="0"/>
              <a:t> – some potential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3"/>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99822</TotalTime>
  <Words>2262</Words>
  <Application>Microsoft Office PowerPoint</Application>
  <PresentationFormat>On-screen Show (4:3)</PresentationFormat>
  <Paragraphs>230</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Clause 6</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1070</cp:revision>
  <cp:lastPrinted>1998-02-10T13:28:06Z</cp:lastPrinted>
  <dcterms:created xsi:type="dcterms:W3CDTF">2009-07-15T16:38:20Z</dcterms:created>
  <dcterms:modified xsi:type="dcterms:W3CDTF">2022-04-04T20:27:54Z</dcterms:modified>
</cp:coreProperties>
</file>