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6" r:id="rId4"/>
    <p:sldId id="269" r:id="rId5"/>
    <p:sldId id="268" r:id="rId6"/>
    <p:sldId id="263" r:id="rId7"/>
    <p:sldId id="264" r:id="rId8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43"/>
  </p:normalViewPr>
  <p:slideViewPr>
    <p:cSldViewPr>
      <p:cViewPr varScale="1">
        <p:scale>
          <a:sx n="171" d="100"/>
          <a:sy n="171" d="100"/>
        </p:scale>
        <p:origin x="184" y="168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802.11-22/0588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802.11-22/0588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802.11-22/0588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802.11-22/0588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802.11-22/0588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802.11-22/0588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802.11-22/0588r0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2022-05-13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524000" y="1714500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8255000" imgH="2514600" progId="Word.Document.8">
                  <p:embed/>
                </p:oleObj>
              </mc:Choice>
              <mc:Fallback>
                <p:oleObj name="Dok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14500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May 2022.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Meeting Goals &amp; Accomplishments of the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1" y="1131590"/>
            <a:ext cx="7856537" cy="3084910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Goal for the week:</a:t>
            </a:r>
          </a:p>
          <a:p>
            <a:pPr>
              <a:buFont typeface="Arial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Work on comment resolutions received against D3.0</a:t>
            </a:r>
          </a:p>
          <a:p>
            <a:pPr>
              <a:buFont typeface="Arial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Leadership elections</a:t>
            </a:r>
          </a:p>
          <a:p>
            <a:pPr>
              <a:buFont typeface="Arial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Review of timeline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Accomplishments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Group met 5 times this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Resolved 87 technical comments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72 resolutions approve;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15 resolutions ready for motion;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117 CIDs remaining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80 editorial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37 technical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Current </a:t>
            </a:r>
            <a:r>
              <a:rPr lang="en-US" sz="1400" dirty="0" err="1">
                <a:solidFill>
                  <a:schemeClr val="tx1"/>
                </a:solidFill>
              </a:rPr>
              <a:t>TGbc</a:t>
            </a:r>
            <a:r>
              <a:rPr lang="en-US" sz="1400" dirty="0">
                <a:solidFill>
                  <a:schemeClr val="tx1"/>
                </a:solidFill>
              </a:rPr>
              <a:t> leadership (re)confirmed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Timeline approved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800"/>
              <a:t>Slide </a:t>
            </a:r>
            <a:fld id="{440F5867-744E-4AA6-B0ED-4C44D2DFBB7B}" type="slidenum">
              <a:rPr lang="en-GB" sz="800" smtClean="0"/>
              <a:pPr/>
              <a:t>3</a:t>
            </a:fld>
            <a:endParaRPr lang="en-GB" sz="8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z="800"/>
              <a:t>Marc Emmelmann (Koden-TI)</a:t>
            </a:r>
            <a:endParaRPr lang="en-GB" sz="80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sz="1200"/>
              <a:t>May 2022</a:t>
            </a:r>
            <a:endParaRPr lang="en-GB" sz="12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FBE2FBC-96BD-1D74-80ED-156B7FFFE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385581"/>
              </p:ext>
            </p:extLst>
          </p:nvPr>
        </p:nvGraphicFramePr>
        <p:xfrm>
          <a:off x="5357818" y="2356248"/>
          <a:ext cx="2768600" cy="1571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2500">
                  <a:extLst>
                    <a:ext uri="{9D8B030D-6E8A-4147-A177-3AD203B41FA5}">
                      <a16:colId xmlns:a16="http://schemas.microsoft.com/office/drawing/2014/main" val="3934553440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69008282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Owning Ad-hoc</a:t>
                      </a:r>
                      <a:endParaRPr lang="en-GB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Count of CID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80890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EDITOR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72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755207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2022-05-13 -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72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77502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CHAIR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132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87761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2022-05-24 - ready for motion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28654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Unresolved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117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326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204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328209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A0D30-7EC1-76AF-B6B3-E09A7A855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Leadership Elections / Confirmation votes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71CA9-57D3-A6BC-296E-66BC3D131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31590"/>
            <a:ext cx="7770813" cy="3084910"/>
          </a:xfrm>
        </p:spPr>
        <p:txBody>
          <a:bodyPr/>
          <a:lstStyle/>
          <a:p>
            <a:r>
              <a:rPr lang="en-US" sz="1600" dirty="0"/>
              <a:t>TG Chair (appointed by WG Chair and subject to reconfirmation by WG)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Marc </a:t>
            </a:r>
            <a:r>
              <a:rPr lang="en-US" sz="1600" dirty="0" err="1"/>
              <a:t>Emelmann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TG Vice Chairs (vote in TG: 31-0-2; subject to WG confirmation)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Stephen McCann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Hiroshi Morioka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Secretary (confirmation vote: unanimous consent)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Xiaofei</a:t>
            </a:r>
            <a:r>
              <a:rPr lang="en-US" sz="1600" dirty="0"/>
              <a:t> Wang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Technical Editor (confirmation vote: unanimous consent)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Carol Ansley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C31576-272E-E7E2-379C-26C63279B4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70090-A047-4467-2881-C3B1F36294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00D503-DC5C-F24F-7EA7-623E87E3A8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7329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schedule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2022</a:t>
            </a:r>
            <a:endParaRPr lang="en-GB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2F694896-C649-894C-96D2-15E938CA17CC}"/>
              </a:ext>
            </a:extLst>
          </p:cNvPr>
          <p:cNvSpPr txBox="1">
            <a:spLocks/>
          </p:cNvSpPr>
          <p:nvPr/>
        </p:nvSpPr>
        <p:spPr bwMode="auto">
          <a:xfrm>
            <a:off x="685800" y="1203598"/>
            <a:ext cx="7770813" cy="2952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US" altLang="en-US" sz="1400" dirty="0">
                <a:solidFill>
                  <a:schemeClr val="tx1"/>
                </a:solidFill>
              </a:rPr>
              <a:t>January 2019		First meeting as a task group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400" dirty="0">
                <a:solidFill>
                  <a:schemeClr val="tx1"/>
                </a:solidFill>
              </a:rPr>
              <a:t>June 2020			Call for comments on D0.1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400" dirty="0">
                <a:solidFill>
                  <a:schemeClr val="tx1"/>
                </a:solidFill>
              </a:rPr>
              <a:t>November 2020		Initial WGLB (D1.0)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400" dirty="0">
                <a:solidFill>
                  <a:schemeClr val="tx1"/>
                </a:solidFill>
              </a:rPr>
              <a:t>September 2021		D2.0 WG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400" dirty="0">
                <a:solidFill>
                  <a:schemeClr val="tx1"/>
                </a:solidFill>
              </a:rPr>
              <a:t>March 2022			D3.0 WG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400" dirty="0">
                <a:solidFill>
                  <a:schemeClr val="tx1"/>
                </a:solidFill>
              </a:rPr>
              <a:t>May				intermediate version D3.1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400" dirty="0">
                <a:solidFill>
                  <a:schemeClr val="tx1"/>
                </a:solidFill>
              </a:rPr>
              <a:t>					Editorial reviews: MEC &amp; MDR on D3.1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400" dirty="0">
                <a:solidFill>
                  <a:schemeClr val="tx1"/>
                </a:solidFill>
              </a:rPr>
              <a:t>June				Form SAB Pool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400" dirty="0">
                <a:solidFill>
                  <a:schemeClr val="tx1"/>
                </a:solidFill>
                <a:highlight>
                  <a:srgbClr val="FFFF00"/>
                </a:highlight>
              </a:rPr>
              <a:t>July 	2022		D4.0 WG Recirculation LB 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400" dirty="0">
                <a:solidFill>
                  <a:schemeClr val="tx1"/>
                </a:solidFill>
              </a:rPr>
              <a:t>					EC Request for conditional approval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400" dirty="0">
                <a:solidFill>
                  <a:schemeClr val="tx1"/>
                </a:solidFill>
              </a:rPr>
              <a:t>Jul -- Sep 2022		D4.0-unchanged WG Recirculation LB (if required)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400" dirty="0">
                <a:solidFill>
                  <a:schemeClr val="tx1"/>
                </a:solidFill>
              </a:rPr>
              <a:t>August				Initial SAB (D4.0)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400" dirty="0">
                <a:solidFill>
                  <a:schemeClr val="tx1"/>
                </a:solidFill>
              </a:rPr>
              <a:t>January 2023		Recirculation SAB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400" dirty="0">
                <a:solidFill>
                  <a:schemeClr val="tx1"/>
                </a:solidFill>
              </a:rPr>
              <a:t>July 2023			EC approval to </a:t>
            </a:r>
            <a:r>
              <a:rPr lang="en-US" altLang="en-US" sz="1400" dirty="0" err="1">
                <a:solidFill>
                  <a:schemeClr val="tx1"/>
                </a:solidFill>
              </a:rPr>
              <a:t>RevCom</a:t>
            </a:r>
            <a:endParaRPr lang="en-US" altLang="en-US" sz="1400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en-US" altLang="en-US" sz="1400" dirty="0">
                <a:solidFill>
                  <a:schemeClr val="tx1"/>
                </a:solidFill>
              </a:rPr>
              <a:t>July 2023			</a:t>
            </a:r>
            <a:r>
              <a:rPr lang="en-US" altLang="en-US" sz="1400" dirty="0" err="1">
                <a:solidFill>
                  <a:schemeClr val="tx1"/>
                </a:solidFill>
              </a:rPr>
              <a:t>RevCom</a:t>
            </a:r>
            <a:r>
              <a:rPr lang="en-US" altLang="en-US" sz="1400" dirty="0">
                <a:solidFill>
                  <a:schemeClr val="tx1"/>
                </a:solidFill>
              </a:rPr>
              <a:t>/SASB approval</a:t>
            </a:r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267874"/>
            <a:ext cx="1781167" cy="204788"/>
          </a:xfrm>
        </p:spPr>
        <p:txBody>
          <a:bodyPr/>
          <a:lstStyle/>
          <a:p>
            <a:r>
              <a:rPr lang="en-GB"/>
              <a:t>May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732240" y="4856560"/>
            <a:ext cx="1799027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3160"/>
            <a:ext cx="5829300" cy="870347"/>
          </a:xfrm>
          <a:ln/>
        </p:spPr>
        <p:txBody>
          <a:bodyPr vert="horz" wrap="square" lIns="67500" tIns="35100" rIns="67500" bIns="351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Plans for Next Meeting &amp; Upcoming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7" y="1347614"/>
            <a:ext cx="7847699" cy="3156347"/>
          </a:xfrm>
          <a:ln/>
        </p:spPr>
        <p:txBody>
          <a:bodyPr/>
          <a:lstStyle/>
          <a:p>
            <a:pPr marL="0" indent="0"/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Continue comment resolution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Upcoming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Completion of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WG recirculation ballot on D4.0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Weekly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Tuesdays, 10:00h – 11.00h ET (1 hours)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11-22/0585</a:t>
            </a:r>
          </a:p>
          <a:p>
            <a:r>
              <a:rPr lang="en-US" dirty="0"/>
              <a:t>Meeting / Chair’s Slide Deck:		11-22/0586</a:t>
            </a:r>
          </a:p>
          <a:p>
            <a:r>
              <a:rPr lang="en-US" dirty="0"/>
              <a:t>Meeting minutes:					11-22/0774</a:t>
            </a:r>
          </a:p>
          <a:p>
            <a:r>
              <a:rPr lang="en-US" dirty="0"/>
              <a:t>Snapshot Slide:						11-22/0587</a:t>
            </a:r>
          </a:p>
          <a:p>
            <a:r>
              <a:rPr lang="en-US" dirty="0"/>
              <a:t>Closing report:						11-22/0588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r>
              <a:rPr lang="en-US" dirty="0" err="1"/>
              <a:t>TGbc</a:t>
            </a:r>
            <a:r>
              <a:rPr lang="en-US" dirty="0"/>
              <a:t> </a:t>
            </a:r>
            <a:r>
              <a:rPr lang="en-US" dirty="0" err="1"/>
              <a:t>UseCase</a:t>
            </a:r>
            <a:r>
              <a:rPr lang="en-US" dirty="0"/>
              <a:t> Document:			11-19/268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882</TotalTime>
  <Words>541</Words>
  <Application>Microsoft Macintosh PowerPoint</Application>
  <PresentationFormat>On-screen Show (16:9)</PresentationFormat>
  <Paragraphs>121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802-11-Submission-Koden-TI-plain</vt:lpstr>
      <vt:lpstr>Dokument</vt:lpstr>
      <vt:lpstr>TGbc Closing Report</vt:lpstr>
      <vt:lpstr>Abstract</vt:lpstr>
      <vt:lpstr>Meeting Goals &amp; Accomplishments of the week</vt:lpstr>
      <vt:lpstr>TGbc Leadership Elections / Confirmation votes</vt:lpstr>
      <vt:lpstr>TGbc schedule</vt:lpstr>
      <vt:lpstr>Plans for Next Meeting &amp; Upcoming Telcos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Emmelmann, Marc</cp:lastModifiedBy>
  <cp:revision>52</cp:revision>
  <cp:lastPrinted>1601-01-01T00:00:00Z</cp:lastPrinted>
  <dcterms:created xsi:type="dcterms:W3CDTF">2019-09-17T07:48:51Z</dcterms:created>
  <dcterms:modified xsi:type="dcterms:W3CDTF">2022-05-13T17:04:36Z</dcterms:modified>
  <cp:category/>
</cp:coreProperties>
</file>