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802.11-22/0587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802.11-22/0587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802.11-22/0587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May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Produced D3.0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Completed WG recirculation ballot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Passed with 92.31% approval rate</a:t>
            </a:r>
          </a:p>
          <a:p>
            <a:pPr lvl="2">
              <a:buFont typeface="Arial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204 comments received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Conducted 2 telcos since March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on open ANA assignment with editor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comments assigned to volunteers to provide suggested resolutions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Timeline discussion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Leadership election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 PAR extension</a:t>
            </a:r>
          </a:p>
          <a:p>
            <a:pPr lvl="1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Work on comment resolutions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 (AM2)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(AM2)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 (AM1)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11-22/0585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467</TotalTime>
  <Words>221</Words>
  <Application>Microsoft Macintosh PowerPoint</Application>
  <PresentationFormat>Widescreen</PresentationFormat>
  <Paragraphs>51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53</cp:revision>
  <cp:lastPrinted>1601-01-01T00:00:00Z</cp:lastPrinted>
  <dcterms:created xsi:type="dcterms:W3CDTF">2019-05-16T23:33:21Z</dcterms:created>
  <dcterms:modified xsi:type="dcterms:W3CDTF">2022-05-06T11:31:11Z</dcterms:modified>
  <cp:category/>
</cp:coreProperties>
</file>