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372" r:id="rId33"/>
    <p:sldId id="333" r:id="rId34"/>
    <p:sldId id="371" r:id="rId35"/>
    <p:sldId id="294" r:id="rId36"/>
    <p:sldId id="263" r:id="rId37"/>
    <p:sldId id="296" r:id="rId38"/>
    <p:sldId id="297" r:id="rId39"/>
    <p:sldId id="295" r:id="rId40"/>
    <p:sldId id="264"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43"/>
  </p:normalViewPr>
  <p:slideViewPr>
    <p:cSldViewPr>
      <p:cViewPr varScale="1">
        <p:scale>
          <a:sx n="128" d="100"/>
          <a:sy n="128" d="100"/>
        </p:scale>
        <p:origin x="456"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802.11-22/0586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802.11-22/0586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802.11-22/0586</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2022-05-09</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202"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May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D3.0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2000" dirty="0">
                <a:solidFill>
                  <a:schemeClr val="tx1"/>
                </a:solidFill>
              </a:rPr>
              <a:t>January 2019		First meeting as a task group</a:t>
            </a:r>
          </a:p>
          <a:p>
            <a:pPr marL="0" indent="0">
              <a:lnSpc>
                <a:spcPct val="80000"/>
              </a:lnSpc>
            </a:pPr>
            <a:r>
              <a:rPr lang="en-US" altLang="en-US" sz="2000" dirty="0">
                <a:solidFill>
                  <a:schemeClr val="tx1"/>
                </a:solidFill>
              </a:rPr>
              <a:t>June 2020			Call for comments on D0.1</a:t>
            </a:r>
          </a:p>
          <a:p>
            <a:pPr marL="0" indent="0">
              <a:lnSpc>
                <a:spcPct val="80000"/>
              </a:lnSpc>
            </a:pPr>
            <a:r>
              <a:rPr lang="en-US" altLang="en-US" sz="2000" dirty="0">
                <a:solidFill>
                  <a:schemeClr val="tx1"/>
                </a:solidFill>
              </a:rPr>
              <a:t>November 2020	Initial WGLB (D1.0)</a:t>
            </a:r>
          </a:p>
          <a:p>
            <a:pPr marL="0" indent="0">
              <a:lnSpc>
                <a:spcPct val="80000"/>
              </a:lnSpc>
            </a:pPr>
            <a:r>
              <a:rPr lang="en-US" altLang="en-US" sz="2000" dirty="0">
                <a:solidFill>
                  <a:schemeClr val="tx1"/>
                </a:solidFill>
              </a:rPr>
              <a:t>September 2021	D2.0 WG Recirculation LB</a:t>
            </a:r>
          </a:p>
          <a:p>
            <a:pPr marL="0" indent="0">
              <a:lnSpc>
                <a:spcPct val="80000"/>
              </a:lnSpc>
            </a:pPr>
            <a:r>
              <a:rPr lang="en-US" altLang="en-US" sz="2000" dirty="0">
                <a:solidFill>
                  <a:schemeClr val="tx1"/>
                </a:solidFill>
                <a:highlight>
                  <a:srgbClr val="FFFF00"/>
                </a:highlight>
              </a:rPr>
              <a:t>March 2022		D3.0 WG Recirculation LB</a:t>
            </a:r>
          </a:p>
          <a:p>
            <a:pPr marL="0" indent="0">
              <a:lnSpc>
                <a:spcPct val="80000"/>
              </a:lnSpc>
            </a:pPr>
            <a:r>
              <a:rPr lang="en-US" altLang="en-US" sz="2000" dirty="0">
                <a:solidFill>
                  <a:schemeClr val="tx1"/>
                </a:solidFill>
                <a:highlight>
                  <a:srgbClr val="FFFF00"/>
                </a:highlight>
              </a:rPr>
              <a:t>March 2022		Editorial review / MEC/MDR on D3.0</a:t>
            </a:r>
          </a:p>
          <a:p>
            <a:pPr marL="0" indent="0">
              <a:lnSpc>
                <a:spcPct val="80000"/>
              </a:lnSpc>
            </a:pPr>
            <a:r>
              <a:rPr lang="en-US" altLang="en-US" sz="2000" dirty="0">
                <a:solidFill>
                  <a:schemeClr val="tx1"/>
                </a:solidFill>
                <a:highlight>
                  <a:srgbClr val="FFFF00"/>
                </a:highlight>
              </a:rPr>
              <a:t>May	2022		D4.0 WG Recirculation LB</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2022			Form SAB Pool</a:t>
            </a:r>
          </a:p>
          <a:p>
            <a:pPr marL="0" indent="0">
              <a:lnSpc>
                <a:spcPct val="80000"/>
              </a:lnSpc>
            </a:pPr>
            <a:r>
              <a:rPr lang="en-US" altLang="en-US" sz="2000" dirty="0">
                <a:solidFill>
                  <a:schemeClr val="tx1"/>
                </a:solidFill>
                <a:highlight>
                  <a:srgbClr val="FFFF00"/>
                </a:highlight>
              </a:rPr>
              <a:t>Jul 2022			D4.0-unchanged WG Recirculation LB</a:t>
            </a:r>
          </a:p>
          <a:p>
            <a:pPr marL="0" indent="0">
              <a:lnSpc>
                <a:spcPct val="80000"/>
              </a:lnSpc>
            </a:pPr>
            <a:r>
              <a:rPr lang="en-US" altLang="en-US" sz="2000" dirty="0">
                <a:solidFill>
                  <a:schemeClr val="tx1"/>
                </a:solidFill>
                <a:highlight>
                  <a:srgbClr val="FFFF00"/>
                </a:highlight>
              </a:rPr>
              <a:t>Jul</a:t>
            </a:r>
            <a:r>
              <a:rPr lang="en-US" altLang="en-US" sz="2000" dirty="0">
                <a:solidFill>
                  <a:schemeClr val="tx1"/>
                </a:solidFill>
              </a:rPr>
              <a:t> 2022			Initial SAB (4.0)</a:t>
            </a:r>
          </a:p>
          <a:p>
            <a:pPr marL="0" indent="0">
              <a:lnSpc>
                <a:spcPct val="80000"/>
              </a:lnSpc>
            </a:pPr>
            <a:r>
              <a:rPr lang="en-US" altLang="en-US" sz="2000" dirty="0">
                <a:solidFill>
                  <a:schemeClr val="tx1"/>
                </a:solidFill>
                <a:highlight>
                  <a:srgbClr val="FFFF00"/>
                </a:highlight>
              </a:rPr>
              <a:t>November</a:t>
            </a:r>
            <a:r>
              <a:rPr lang="en-US" altLang="en-US" sz="2000" dirty="0">
                <a:solidFill>
                  <a:schemeClr val="tx1"/>
                </a:solidFill>
              </a:rPr>
              <a:t> 2022	Recirculation SAB</a:t>
            </a:r>
          </a:p>
          <a:p>
            <a:pPr marL="0" indent="0">
              <a:lnSpc>
                <a:spcPct val="80000"/>
              </a:lnSpc>
            </a:pPr>
            <a:r>
              <a:rPr lang="en-US" altLang="en-US" sz="2000" dirty="0">
                <a:solidFill>
                  <a:schemeClr val="tx1"/>
                </a:solidFill>
                <a:highlight>
                  <a:srgbClr val="FFFF00"/>
                </a:highlight>
              </a:rPr>
              <a:t>March</a:t>
            </a:r>
            <a:r>
              <a:rPr lang="en-US" altLang="en-US" sz="2000" dirty="0">
                <a:solidFill>
                  <a:schemeClr val="tx1"/>
                </a:solidFill>
              </a:rPr>
              <a:t> 2023		Final WG/EC approval</a:t>
            </a:r>
          </a:p>
          <a:p>
            <a:pPr marL="0" indent="0">
              <a:lnSpc>
                <a:spcPct val="80000"/>
              </a:lnSpc>
            </a:pPr>
            <a:r>
              <a:rPr lang="en-US" altLang="en-US" sz="2000" dirty="0">
                <a:solidFill>
                  <a:schemeClr val="tx1"/>
                </a:solidFill>
                <a:highlight>
                  <a:srgbClr val="FFFF00"/>
                </a:highlight>
              </a:rPr>
              <a:t>May</a:t>
            </a:r>
            <a:r>
              <a:rPr lang="en-US" altLang="en-US" sz="2000" dirty="0">
                <a:solidFill>
                  <a:schemeClr val="tx1"/>
                </a:solidFill>
              </a:rPr>
              <a:t> 2023			</a:t>
            </a:r>
            <a:r>
              <a:rPr lang="en-US" altLang="en-US" sz="2000" dirty="0" err="1">
                <a:solidFill>
                  <a:schemeClr val="tx1"/>
                </a:solidFill>
              </a:rPr>
              <a:t>Revcom</a:t>
            </a:r>
            <a:r>
              <a:rPr lang="en-US" altLang="en-US" sz="2000" dirty="0">
                <a:solidFill>
                  <a:schemeClr val="tx1"/>
                </a:solidFill>
              </a:rPr>
              <a:t>/SASB approval</a:t>
            </a:r>
            <a:endParaRPr lang="en-US" sz="20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cxnSp>
        <p:nvCxnSpPr>
          <p:cNvPr id="8" name="Straight Connector 7">
            <a:extLst>
              <a:ext uri="{FF2B5EF4-FFF2-40B4-BE49-F238E27FC236}">
                <a16:creationId xmlns:a16="http://schemas.microsoft.com/office/drawing/2014/main" id="{DDCCBC41-CDFB-E6C3-2947-F2A6F4A7F40D}"/>
              </a:ext>
            </a:extLst>
          </p:cNvPr>
          <p:cNvCxnSpPr/>
          <p:nvPr/>
        </p:nvCxnSpPr>
        <p:spPr bwMode="auto">
          <a:xfrm flipV="1">
            <a:off x="395536" y="692696"/>
            <a:ext cx="8352928" cy="5963692"/>
          </a:xfrm>
          <a:prstGeom prst="line">
            <a:avLst/>
          </a:prstGeom>
          <a:solidFill>
            <a:srgbClr val="00B8FF"/>
          </a:solidFill>
          <a:ln w="7302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348807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137160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206084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cxnSp>
        <p:nvCxnSpPr>
          <p:cNvPr id="8" name="Straight Connector 7">
            <a:extLst>
              <a:ext uri="{FF2B5EF4-FFF2-40B4-BE49-F238E27FC236}">
                <a16:creationId xmlns:a16="http://schemas.microsoft.com/office/drawing/2014/main" id="{7023641B-457D-D8B4-7D71-8A9D9D1DE5DC}"/>
              </a:ext>
            </a:extLst>
          </p:cNvPr>
          <p:cNvCxnSpPr/>
          <p:nvPr/>
        </p:nvCxnSpPr>
        <p:spPr bwMode="auto">
          <a:xfrm flipV="1">
            <a:off x="395536" y="692696"/>
            <a:ext cx="8352928" cy="5963692"/>
          </a:xfrm>
          <a:prstGeom prst="line">
            <a:avLst/>
          </a:prstGeom>
          <a:solidFill>
            <a:srgbClr val="00B8FF"/>
          </a:solidFill>
          <a:ln w="7302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680430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May IEEE 802 Wireless Plenary session</a:t>
            </a:r>
          </a:p>
          <a:p>
            <a:pPr>
              <a:buFont typeface="Arial" panose="020B0604020202020204" pitchFamily="34" charset="0"/>
              <a:buChar char="•"/>
            </a:pPr>
            <a:r>
              <a:rPr lang="en-US" sz="2000" dirty="0">
                <a:solidFill>
                  <a:srgbClr val="FF0000"/>
                </a:solidFill>
              </a:rPr>
              <a:t>You must pay the registration fee in order to attend</a:t>
            </a:r>
          </a:p>
          <a:p>
            <a:pPr>
              <a:buFont typeface="Arial" panose="020B0604020202020204" pitchFamily="34" charset="0"/>
              <a:buChar char="•"/>
            </a:pPr>
            <a:r>
              <a:rPr lang="en-US" sz="2000" dirty="0"/>
              <a:t>If you have not already done so, you can register via: </a:t>
            </a:r>
            <a:r>
              <a:rPr lang="en-US" sz="2000" dirty="0">
                <a:hlinkClick r:id="rId2"/>
              </a:rPr>
              <a:t>https://grouper.ieee.org/groups/802/11/Meetings/Meeting_Plan.html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5249</TotalTime>
  <Words>2812</Words>
  <Application>Microsoft Macintosh PowerPoint</Application>
  <PresentationFormat>On-screen Show (4:3)</PresentationFormat>
  <Paragraphs>374</Paragraphs>
  <Slides>40</Slides>
  <Notes>5</Notes>
  <HiddenSlides>3</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May 802.11 Plenary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2022-05-03)</vt:lpstr>
      <vt:lpstr>Current TGbc Schedule (per Jan 2022 Interim)</vt:lpstr>
      <vt:lpstr>Current TGbc Schedule (Additions TG Chair and WG VC)</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69</cp:revision>
  <cp:lastPrinted>1601-01-01T00:00:00Z</cp:lastPrinted>
  <dcterms:created xsi:type="dcterms:W3CDTF">2019-05-17T00:07:25Z</dcterms:created>
  <dcterms:modified xsi:type="dcterms:W3CDTF">2022-05-09T07:38:37Z</dcterms:modified>
  <cp:category/>
</cp:coreProperties>
</file>