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5"/>
  </p:notesMasterIdLst>
  <p:handoutMasterIdLst>
    <p:handoutMasterId r:id="rId36"/>
  </p:handoutMasterIdLst>
  <p:sldIdLst>
    <p:sldId id="256" r:id="rId3"/>
    <p:sldId id="257" r:id="rId4"/>
    <p:sldId id="283" r:id="rId5"/>
    <p:sldId id="2367" r:id="rId6"/>
    <p:sldId id="281" r:id="rId7"/>
    <p:sldId id="262" r:id="rId8"/>
    <p:sldId id="265" r:id="rId9"/>
    <p:sldId id="266" r:id="rId10"/>
    <p:sldId id="267" r:id="rId11"/>
    <p:sldId id="269" r:id="rId12"/>
    <p:sldId id="293" r:id="rId13"/>
    <p:sldId id="2369" r:id="rId14"/>
    <p:sldId id="2368" r:id="rId15"/>
    <p:sldId id="270" r:id="rId16"/>
    <p:sldId id="278" r:id="rId17"/>
    <p:sldId id="271" r:id="rId18"/>
    <p:sldId id="272" r:id="rId19"/>
    <p:sldId id="273" r:id="rId20"/>
    <p:sldId id="274" r:id="rId21"/>
    <p:sldId id="282" r:id="rId22"/>
    <p:sldId id="277" r:id="rId23"/>
    <p:sldId id="275" r:id="rId24"/>
    <p:sldId id="276" r:id="rId25"/>
    <p:sldId id="279" r:id="rId26"/>
    <p:sldId id="263" r:id="rId27"/>
    <p:sldId id="286" r:id="rId28"/>
    <p:sldId id="288" r:id="rId29"/>
    <p:sldId id="289" r:id="rId30"/>
    <p:sldId id="287" r:id="rId31"/>
    <p:sldId id="290" r:id="rId32"/>
    <p:sldId id="268" r:id="rId33"/>
    <p:sldId id="291"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026BDC-855D-4D46-A748-0ED0A30D5661}" v="3" dt="2022-05-08T18:13:45.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127" d="100"/>
          <a:sy n="127" d="100"/>
        </p:scale>
        <p:origin x="35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4B026BDC-855D-4D46-A748-0ED0A30D5661}"/>
    <pc:docChg chg="undo custSel addSld modSld modMainMaster">
      <pc:chgData name="Peter Ecclesine (pecclesi)" userId="8026f3ca-466d-45df-ae34-64ba14570b27" providerId="ADAL" clId="{4B026BDC-855D-4D46-A748-0ED0A30D5661}" dt="2022-05-08T18:14:36.117" v="215" actId="20577"/>
      <pc:docMkLst>
        <pc:docMk/>
      </pc:docMkLst>
      <pc:sldChg chg="modSp mod">
        <pc:chgData name="Peter Ecclesine (pecclesi)" userId="8026f3ca-466d-45df-ae34-64ba14570b27" providerId="ADAL" clId="{4B026BDC-855D-4D46-A748-0ED0A30D5661}" dt="2022-05-08T17:59:17.450" v="198" actId="20577"/>
        <pc:sldMkLst>
          <pc:docMk/>
          <pc:sldMk cId="0" sldId="256"/>
        </pc:sldMkLst>
        <pc:spChg chg="mod">
          <ac:chgData name="Peter Ecclesine (pecclesi)" userId="8026f3ca-466d-45df-ae34-64ba14570b27" providerId="ADAL" clId="{4B026BDC-855D-4D46-A748-0ED0A30D5661}" dt="2022-04-04T12:46:02.261" v="5" actId="20577"/>
          <ac:spMkLst>
            <pc:docMk/>
            <pc:sldMk cId="0" sldId="256"/>
            <ac:spMk id="3073" creationId="{00000000-0000-0000-0000-000000000000}"/>
          </ac:spMkLst>
        </pc:spChg>
        <pc:spChg chg="mod">
          <ac:chgData name="Peter Ecclesine (pecclesi)" userId="8026f3ca-466d-45df-ae34-64ba14570b27" providerId="ADAL" clId="{4B026BDC-855D-4D46-A748-0ED0A30D5661}" dt="2022-05-08T17:59:17.450" v="198" actId="20577"/>
          <ac:spMkLst>
            <pc:docMk/>
            <pc:sldMk cId="0" sldId="256"/>
            <ac:spMk id="3074" creationId="{00000000-0000-0000-0000-000000000000}"/>
          </ac:spMkLst>
        </pc:spChg>
      </pc:sldChg>
      <pc:sldChg chg="modSp mod">
        <pc:chgData name="Peter Ecclesine (pecclesi)" userId="8026f3ca-466d-45df-ae34-64ba14570b27" providerId="ADAL" clId="{4B026BDC-855D-4D46-A748-0ED0A30D5661}" dt="2022-05-05T15:06:57.840" v="67" actId="20577"/>
        <pc:sldMkLst>
          <pc:docMk/>
          <pc:sldMk cId="1753890201" sldId="265"/>
        </pc:sldMkLst>
        <pc:spChg chg="mod">
          <ac:chgData name="Peter Ecclesine (pecclesi)" userId="8026f3ca-466d-45df-ae34-64ba14570b27" providerId="ADAL" clId="{4B026BDC-855D-4D46-A748-0ED0A30D5661}" dt="2022-04-04T12:51:24.985" v="24" actId="20577"/>
          <ac:spMkLst>
            <pc:docMk/>
            <pc:sldMk cId="1753890201" sldId="265"/>
            <ac:spMk id="2" creationId="{00000000-0000-0000-0000-000000000000}"/>
          </ac:spMkLst>
        </pc:spChg>
        <pc:spChg chg="mod">
          <ac:chgData name="Peter Ecclesine (pecclesi)" userId="8026f3ca-466d-45df-ae34-64ba14570b27" providerId="ADAL" clId="{4B026BDC-855D-4D46-A748-0ED0A30D5661}" dt="2022-05-05T15:06:57.840" v="67" actId="20577"/>
          <ac:spMkLst>
            <pc:docMk/>
            <pc:sldMk cId="1753890201" sldId="265"/>
            <ac:spMk id="9218" creationId="{00000000-0000-0000-0000-000000000000}"/>
          </ac:spMkLst>
        </pc:spChg>
      </pc:sldChg>
      <pc:sldChg chg="modSp mod">
        <pc:chgData name="Peter Ecclesine (pecclesi)" userId="8026f3ca-466d-45df-ae34-64ba14570b27" providerId="ADAL" clId="{4B026BDC-855D-4D46-A748-0ED0A30D5661}" dt="2022-05-08T17:59:45.134" v="201" actId="20577"/>
        <pc:sldMkLst>
          <pc:docMk/>
          <pc:sldMk cId="3096812942" sldId="269"/>
        </pc:sldMkLst>
        <pc:spChg chg="mod">
          <ac:chgData name="Peter Ecclesine (pecclesi)" userId="8026f3ca-466d-45df-ae34-64ba14570b27" providerId="ADAL" clId="{4B026BDC-855D-4D46-A748-0ED0A30D5661}" dt="2022-05-08T17:59:45.134" v="201" actId="20577"/>
          <ac:spMkLst>
            <pc:docMk/>
            <pc:sldMk cId="3096812942" sldId="269"/>
            <ac:spMk id="9218" creationId="{00000000-0000-0000-0000-000000000000}"/>
          </ac:spMkLst>
        </pc:spChg>
      </pc:sldChg>
      <pc:sldChg chg="modSp mod">
        <pc:chgData name="Peter Ecclesine (pecclesi)" userId="8026f3ca-466d-45df-ae34-64ba14570b27" providerId="ADAL" clId="{4B026BDC-855D-4D46-A748-0ED0A30D5661}" dt="2022-05-05T15:18:46.193" v="90" actId="207"/>
        <pc:sldMkLst>
          <pc:docMk/>
          <pc:sldMk cId="3454883255" sldId="273"/>
        </pc:sldMkLst>
        <pc:spChg chg="mod">
          <ac:chgData name="Peter Ecclesine (pecclesi)" userId="8026f3ca-466d-45df-ae34-64ba14570b27" providerId="ADAL" clId="{4B026BDC-855D-4D46-A748-0ED0A30D5661}" dt="2022-04-19T15:22:20.137" v="56" actId="20577"/>
          <ac:spMkLst>
            <pc:docMk/>
            <pc:sldMk cId="3454883255" sldId="273"/>
            <ac:spMk id="9218" creationId="{00000000-0000-0000-0000-000000000000}"/>
          </ac:spMkLst>
        </pc:spChg>
        <pc:graphicFrameChg chg="modGraphic">
          <ac:chgData name="Peter Ecclesine (pecclesi)" userId="8026f3ca-466d-45df-ae34-64ba14570b27" providerId="ADAL" clId="{4B026BDC-855D-4D46-A748-0ED0A30D5661}" dt="2022-05-05T15:18:46.193" v="90" actId="20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4B026BDC-855D-4D46-A748-0ED0A30D5661}" dt="2022-05-05T15:19:18.432" v="94" actId="20577"/>
        <pc:sldMkLst>
          <pc:docMk/>
          <pc:sldMk cId="4177988227" sldId="274"/>
        </pc:sldMkLst>
        <pc:spChg chg="mod">
          <ac:chgData name="Peter Ecclesine (pecclesi)" userId="8026f3ca-466d-45df-ae34-64ba14570b27" providerId="ADAL" clId="{4B026BDC-855D-4D46-A748-0ED0A30D5661}" dt="2022-05-05T15:19:18.432" v="94" actId="20577"/>
          <ac:spMkLst>
            <pc:docMk/>
            <pc:sldMk cId="4177988227" sldId="274"/>
            <ac:spMk id="9218" creationId="{00000000-0000-0000-0000-000000000000}"/>
          </ac:spMkLst>
        </pc:spChg>
      </pc:sldChg>
      <pc:sldChg chg="modSp mod">
        <pc:chgData name="Peter Ecclesine (pecclesi)" userId="8026f3ca-466d-45df-ae34-64ba14570b27" providerId="ADAL" clId="{4B026BDC-855D-4D46-A748-0ED0A30D5661}" dt="2022-04-04T12:51:13.798" v="22" actId="20577"/>
        <pc:sldMkLst>
          <pc:docMk/>
          <pc:sldMk cId="1372385444" sldId="281"/>
        </pc:sldMkLst>
        <pc:spChg chg="mod">
          <ac:chgData name="Peter Ecclesine (pecclesi)" userId="8026f3ca-466d-45df-ae34-64ba14570b27" providerId="ADAL" clId="{4B026BDC-855D-4D46-A748-0ED0A30D5661}" dt="2022-04-04T12:51:13.798" v="22" actId="20577"/>
          <ac:spMkLst>
            <pc:docMk/>
            <pc:sldMk cId="1372385444" sldId="281"/>
            <ac:spMk id="2" creationId="{00000000-0000-0000-0000-000000000000}"/>
          </ac:spMkLst>
        </pc:spChg>
      </pc:sldChg>
      <pc:sldChg chg="modSp mod">
        <pc:chgData name="Peter Ecclesine (pecclesi)" userId="8026f3ca-466d-45df-ae34-64ba14570b27" providerId="ADAL" clId="{4B026BDC-855D-4D46-A748-0ED0A30D5661}" dt="2022-05-05T15:25:24.029" v="120" actId="20577"/>
        <pc:sldMkLst>
          <pc:docMk/>
          <pc:sldMk cId="3884957953" sldId="282"/>
        </pc:sldMkLst>
        <pc:spChg chg="mod">
          <ac:chgData name="Peter Ecclesine (pecclesi)" userId="8026f3ca-466d-45df-ae34-64ba14570b27" providerId="ADAL" clId="{4B026BDC-855D-4D46-A748-0ED0A30D5661}" dt="2022-04-19T15:20:33.283" v="43" actId="6549"/>
          <ac:spMkLst>
            <pc:docMk/>
            <pc:sldMk cId="3884957953" sldId="282"/>
            <ac:spMk id="8" creationId="{00000000-0000-0000-0000-000000000000}"/>
          </ac:spMkLst>
        </pc:spChg>
        <pc:graphicFrameChg chg="modGraphic">
          <ac:chgData name="Peter Ecclesine (pecclesi)" userId="8026f3ca-466d-45df-ae34-64ba14570b27" providerId="ADAL" clId="{4B026BDC-855D-4D46-A748-0ED0A30D5661}" dt="2022-05-05T15:25:24.029" v="120" actId="20577"/>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4B026BDC-855D-4D46-A748-0ED0A30D5661}" dt="2022-05-05T15:06:07.846" v="58" actId="20577"/>
        <pc:sldMkLst>
          <pc:docMk/>
          <pc:sldMk cId="1968720319" sldId="283"/>
        </pc:sldMkLst>
        <pc:spChg chg="mod">
          <ac:chgData name="Peter Ecclesine (pecclesi)" userId="8026f3ca-466d-45df-ae34-64ba14570b27" providerId="ADAL" clId="{4B026BDC-855D-4D46-A748-0ED0A30D5661}" dt="2022-04-04T12:48:23.100" v="17" actId="20577"/>
          <ac:spMkLst>
            <pc:docMk/>
            <pc:sldMk cId="1968720319" sldId="283"/>
            <ac:spMk id="2" creationId="{00000000-0000-0000-0000-000000000000}"/>
          </ac:spMkLst>
        </pc:spChg>
        <pc:spChg chg="mod">
          <ac:chgData name="Peter Ecclesine (pecclesi)" userId="8026f3ca-466d-45df-ae34-64ba14570b27" providerId="ADAL" clId="{4B026BDC-855D-4D46-A748-0ED0A30D5661}" dt="2022-05-05T15:06:07.846" v="58" actId="20577"/>
          <ac:spMkLst>
            <pc:docMk/>
            <pc:sldMk cId="1968720319" sldId="283"/>
            <ac:spMk id="3" creationId="{00000000-0000-0000-0000-000000000000}"/>
          </ac:spMkLst>
        </pc:spChg>
      </pc:sldChg>
      <pc:sldChg chg="addSp delSp mod">
        <pc:chgData name="Peter Ecclesine (pecclesi)" userId="8026f3ca-466d-45df-ae34-64ba14570b27" providerId="ADAL" clId="{4B026BDC-855D-4D46-A748-0ED0A30D5661}" dt="2022-05-05T17:35:50.095" v="169" actId="22"/>
        <pc:sldMkLst>
          <pc:docMk/>
          <pc:sldMk cId="75878603" sldId="290"/>
        </pc:sldMkLst>
        <pc:spChg chg="add del">
          <ac:chgData name="Peter Ecclesine (pecclesi)" userId="8026f3ca-466d-45df-ae34-64ba14570b27" providerId="ADAL" clId="{4B026BDC-855D-4D46-A748-0ED0A30D5661}" dt="2022-05-05T17:35:50.095" v="169" actId="22"/>
          <ac:spMkLst>
            <pc:docMk/>
            <pc:sldMk cId="75878603" sldId="290"/>
            <ac:spMk id="8" creationId="{82A72348-55EA-4C87-B803-38341E65B1E8}"/>
          </ac:spMkLst>
        </pc:spChg>
        <pc:spChg chg="add del">
          <ac:chgData name="Peter Ecclesine (pecclesi)" userId="8026f3ca-466d-45df-ae34-64ba14570b27" providerId="ADAL" clId="{4B026BDC-855D-4D46-A748-0ED0A30D5661}" dt="2022-05-05T17:35:49.296" v="168" actId="22"/>
          <ac:spMkLst>
            <pc:docMk/>
            <pc:sldMk cId="75878603" sldId="290"/>
            <ac:spMk id="10" creationId="{EB6913B1-CA34-4DFF-A457-129769516A7A}"/>
          </ac:spMkLst>
        </pc:spChg>
      </pc:sldChg>
      <pc:sldChg chg="modSp mod">
        <pc:chgData name="Peter Ecclesine (pecclesi)" userId="8026f3ca-466d-45df-ae34-64ba14570b27" providerId="ADAL" clId="{4B026BDC-855D-4D46-A748-0ED0A30D5661}" dt="2022-05-08T18:05:41.060" v="204" actId="20577"/>
        <pc:sldMkLst>
          <pc:docMk/>
          <pc:sldMk cId="1130369888" sldId="293"/>
        </pc:sldMkLst>
        <pc:spChg chg="mod">
          <ac:chgData name="Peter Ecclesine (pecclesi)" userId="8026f3ca-466d-45df-ae34-64ba14570b27" providerId="ADAL" clId="{4B026BDC-855D-4D46-A748-0ED0A30D5661}" dt="2022-05-08T18:05:41.060" v="204" actId="20577"/>
          <ac:spMkLst>
            <pc:docMk/>
            <pc:sldMk cId="1130369888" sldId="293"/>
            <ac:spMk id="3" creationId="{9E8181F9-FE4E-4B5B-A2BC-D06A058731DB}"/>
          </ac:spMkLst>
        </pc:spChg>
      </pc:sldChg>
      <pc:sldChg chg="modSp mod">
        <pc:chgData name="Peter Ecclesine (pecclesi)" userId="8026f3ca-466d-45df-ae34-64ba14570b27" providerId="ADAL" clId="{4B026BDC-855D-4D46-A748-0ED0A30D5661}" dt="2022-04-04T13:44:23.480" v="29"/>
        <pc:sldMkLst>
          <pc:docMk/>
          <pc:sldMk cId="804813415" sldId="2367"/>
        </pc:sldMkLst>
        <pc:spChg chg="mod">
          <ac:chgData name="Peter Ecclesine (pecclesi)" userId="8026f3ca-466d-45df-ae34-64ba14570b27" providerId="ADAL" clId="{4B026BDC-855D-4D46-A748-0ED0A30D5661}" dt="2022-04-04T13:44:16.816" v="28" actId="20577"/>
          <ac:spMkLst>
            <pc:docMk/>
            <pc:sldMk cId="804813415" sldId="2367"/>
            <ac:spMk id="2" creationId="{00000000-0000-0000-0000-000000000000}"/>
          </ac:spMkLst>
        </pc:spChg>
        <pc:spChg chg="mod">
          <ac:chgData name="Peter Ecclesine (pecclesi)" userId="8026f3ca-466d-45df-ae34-64ba14570b27" providerId="ADAL" clId="{4B026BDC-855D-4D46-A748-0ED0A30D5661}" dt="2022-04-04T13:44:23.480" v="29"/>
          <ac:spMkLst>
            <pc:docMk/>
            <pc:sldMk cId="804813415" sldId="2367"/>
            <ac:spMk id="3" creationId="{00000000-0000-0000-0000-000000000000}"/>
          </ac:spMkLst>
        </pc:spChg>
      </pc:sldChg>
      <pc:sldChg chg="addSp delSp modSp mod">
        <pc:chgData name="Peter Ecclesine (pecclesi)" userId="8026f3ca-466d-45df-ae34-64ba14570b27" providerId="ADAL" clId="{4B026BDC-855D-4D46-A748-0ED0A30D5661}" dt="2022-05-08T18:14:36.117" v="215" actId="20577"/>
        <pc:sldMkLst>
          <pc:docMk/>
          <pc:sldMk cId="862555450" sldId="2368"/>
        </pc:sldMkLst>
        <pc:spChg chg="mod">
          <ac:chgData name="Peter Ecclesine (pecclesi)" userId="8026f3ca-466d-45df-ae34-64ba14570b27" providerId="ADAL" clId="{4B026BDC-855D-4D46-A748-0ED0A30D5661}" dt="2022-05-08T18:14:36.117" v="215" actId="20577"/>
          <ac:spMkLst>
            <pc:docMk/>
            <pc:sldMk cId="862555450" sldId="2368"/>
            <ac:spMk id="2" creationId="{1535FAE9-1E36-467B-9DC7-4B8F70B1E1A4}"/>
          </ac:spMkLst>
        </pc:spChg>
        <pc:spChg chg="mod">
          <ac:chgData name="Peter Ecclesine (pecclesi)" userId="8026f3ca-466d-45df-ae34-64ba14570b27" providerId="ADAL" clId="{4B026BDC-855D-4D46-A748-0ED0A30D5661}" dt="2022-05-08T18:14:19.808" v="213" actId="20577"/>
          <ac:spMkLst>
            <pc:docMk/>
            <pc:sldMk cId="862555450" sldId="2368"/>
            <ac:spMk id="7" creationId="{4171984E-1895-4221-904F-B876997E2F98}"/>
          </ac:spMkLst>
        </pc:spChg>
        <pc:graphicFrameChg chg="del mod modGraphic">
          <ac:chgData name="Peter Ecclesine (pecclesi)" userId="8026f3ca-466d-45df-ae34-64ba14570b27" providerId="ADAL" clId="{4B026BDC-855D-4D46-A748-0ED0A30D5661}" dt="2022-05-08T18:14:02.364" v="208" actId="478"/>
          <ac:graphicFrameMkLst>
            <pc:docMk/>
            <pc:sldMk cId="862555450" sldId="2368"/>
            <ac:graphicFrameMk id="6" creationId="{F724B95D-AA94-4A9E-A396-A8B4E45D922D}"/>
          </ac:graphicFrameMkLst>
        </pc:graphicFrameChg>
        <pc:graphicFrameChg chg="add mod">
          <ac:chgData name="Peter Ecclesine (pecclesi)" userId="8026f3ca-466d-45df-ae34-64ba14570b27" providerId="ADAL" clId="{4B026BDC-855D-4D46-A748-0ED0A30D5661}" dt="2022-05-08T18:13:45.546" v="207"/>
          <ac:graphicFrameMkLst>
            <pc:docMk/>
            <pc:sldMk cId="862555450" sldId="2368"/>
            <ac:graphicFrameMk id="8" creationId="{BFD06598-66FC-481A-93C4-EAEB6D555AB3}"/>
          </ac:graphicFrameMkLst>
        </pc:graphicFrameChg>
      </pc:sldChg>
      <pc:sldChg chg="new">
        <pc:chgData name="Peter Ecclesine (pecclesi)" userId="8026f3ca-466d-45df-ae34-64ba14570b27" providerId="ADAL" clId="{4B026BDC-855D-4D46-A748-0ED0A30D5661}" dt="2022-05-08T18:11:17.337" v="205" actId="680"/>
        <pc:sldMkLst>
          <pc:docMk/>
          <pc:sldMk cId="2873429125" sldId="2369"/>
        </pc:sldMkLst>
      </pc:sldChg>
      <pc:sldMasterChg chg="modSp mod">
        <pc:chgData name="Peter Ecclesine (pecclesi)" userId="8026f3ca-466d-45df-ae34-64ba14570b27" providerId="ADAL" clId="{4B026BDC-855D-4D46-A748-0ED0A30D5661}" dt="2022-04-04T12:46:59.154" v="15" actId="6549"/>
        <pc:sldMasterMkLst>
          <pc:docMk/>
          <pc:sldMasterMk cId="0" sldId="2147483648"/>
        </pc:sldMasterMkLst>
        <pc:spChg chg="mod">
          <ac:chgData name="Peter Ecclesine (pecclesi)" userId="8026f3ca-466d-45df-ae34-64ba14570b27" providerId="ADAL" clId="{4B026BDC-855D-4D46-A748-0ED0A30D5661}" dt="2022-04-04T12:46:59.154" v="1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May 2022</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May 2022</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Peter Ecclesine (Cisco Systems)</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May 2022</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Peter Ecclesine (Cisco Systems)</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May 2022</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Peter Ecclesine (Cisco Systems)</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May 2022</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May 2022</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802.11-22/0584r0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2022</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Peter Ecclesine (Cisco Systems)</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1/11-11-0270-61-0000-ana-database.x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8" Type="http://schemas.openxmlformats.org/officeDocument/2006/relationships/hyperlink" Target="dot11Groups" TargetMode="External"/><Relationship Id="rId3" Type="http://schemas.openxmlformats.org/officeDocument/2006/relationships/hyperlink" Target="dot11StationConfigEntry" TargetMode="External"/><Relationship Id="rId7" Type="http://schemas.openxmlformats.org/officeDocument/2006/relationships/hyperlink" Target="RSNCapabilities" TargetMode="External"/><Relationship Id="rId2" Type="http://schemas.openxmlformats.org/officeDocument/2006/relationships/hyperlink" Target="TGbe" TargetMode="External"/><Relationship Id="rId1" Type="http://schemas.openxmlformats.org/officeDocument/2006/relationships/slideLayout" Target="../slideLayouts/slideLayout6.xml"/><Relationship Id="rId6" Type="http://schemas.openxmlformats.org/officeDocument/2006/relationships/hyperlink" Target="Extended_RSN_Capabilities" TargetMode="External"/><Relationship Id="rId5" Type="http://schemas.openxmlformats.org/officeDocument/2006/relationships/hyperlink" Target="TGme" TargetMode="External"/><Relationship Id="rId4" Type="http://schemas.openxmlformats.org/officeDocument/2006/relationships/hyperlink" Target="Element_ID_Extension_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2022-05-08</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a:t>P802.11az MDR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MDR was started on D3.0 out of November 2021 (Robert Stacey, Emily Qi, Peter Ecclesine, Joseph Levy, Edward Au, Carol Ansley, Yongho Seok, </a:t>
            </a:r>
            <a:r>
              <a:rPr lang="en-US" sz="1800" dirty="0" err="1"/>
              <a:t>Yujin</a:t>
            </a:r>
            <a:r>
              <a:rPr lang="en-US" sz="1800" dirty="0"/>
              <a:t> Noh). Reviewed MDR Report 11-22/0021r12. There was a final MDR meeting in the March 2021 Editors meeting to  allow the TG to know what all the MDR changes are. </a:t>
            </a:r>
          </a:p>
          <a:p>
            <a:r>
              <a:rPr lang="en-US" sz="1800" dirty="0"/>
              <a:t>P802.11bc MDR is started. </a:t>
            </a:r>
            <a:r>
              <a:rPr lang="en-US" sz="1800" dirty="0">
                <a:effectLst/>
                <a:ea typeface="Calibri" panose="020F0502020204030204" pitchFamily="34" charset="0"/>
              </a:rPr>
              <a:t>11-22-0699-00-0000 </a:t>
            </a:r>
            <a:r>
              <a:rPr lang="en-US" sz="1800" dirty="0" err="1">
                <a:effectLst/>
                <a:ea typeface="Calibri" panose="020F0502020204030204" pitchFamily="34" charset="0"/>
              </a:rPr>
              <a:t>TGbc</a:t>
            </a:r>
            <a:r>
              <a:rPr lang="en-US" sz="1800" dirty="0">
                <a:effectLst/>
                <a:ea typeface="Calibri" panose="020F0502020204030204" pitchFamily="34" charset="0"/>
              </a:rPr>
              <a:t> MDR report.</a:t>
            </a:r>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 </a:t>
            </a:r>
          </a:p>
          <a:p>
            <a:r>
              <a:rPr lang="en-US" sz="1800" dirty="0"/>
              <a:t>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 new revision of the ANA database is available: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hlinkClick r:id="rId2"/>
              </a:rPr>
              <a:t>https://mentor.ieee.org/802.11/dcn/11/11-11-0270-61-0000-ana-database.xls</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a:p>
            <a:r>
              <a:rPr lang="en-US" sz="1800" dirty="0"/>
              <a:t>   Changes since March 2022:</a:t>
            </a:r>
          </a:p>
          <a:p>
            <a:endParaRPr lang="en-US" sz="1800"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D7A9-5DD0-4BF1-B83A-CE54C23BAE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ABCA928-CB43-4FE7-AB17-FB83A3AF8CF1}"/>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C50D717C-B9AA-4A01-97D3-4BDD3569BAE0}"/>
              </a:ext>
            </a:extLst>
          </p:cNvPr>
          <p:cNvSpPr>
            <a:spLocks noGrp="1"/>
          </p:cNvSpPr>
          <p:nvPr>
            <p:ph type="dt" sz="half" idx="10"/>
          </p:nvPr>
        </p:nvSpPr>
        <p:spPr/>
        <p:txBody>
          <a:bodyPr/>
          <a:lstStyle/>
          <a:p>
            <a:r>
              <a:rPr lang="en-US"/>
              <a:t>May 2022</a:t>
            </a:r>
          </a:p>
        </p:txBody>
      </p:sp>
      <p:sp>
        <p:nvSpPr>
          <p:cNvPr id="5" name="Footer Placeholder 4">
            <a:extLst>
              <a:ext uri="{FF2B5EF4-FFF2-40B4-BE49-F238E27FC236}">
                <a16:creationId xmlns:a16="http://schemas.microsoft.com/office/drawing/2014/main" id="{166C6FD9-232B-475B-B309-ED07C09B11F7}"/>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3A0B7C6C-1975-4577-894E-01C3EE432AD8}"/>
              </a:ext>
            </a:extLst>
          </p:cNvPr>
          <p:cNvSpPr>
            <a:spLocks noGrp="1"/>
          </p:cNvSpPr>
          <p:nvPr>
            <p:ph type="sldNum" sz="quarter" idx="12"/>
          </p:nvPr>
        </p:nvSpPr>
        <p:spPr/>
        <p:txBody>
          <a:bodyPr/>
          <a:lstStyle/>
          <a:p>
            <a:fld id="{CA0F4CD3-CBF7-4FC8-B925-E8F96A7C9B0D}" type="slidenum">
              <a:rPr lang="en-US" smtClean="0"/>
              <a:t>12</a:t>
            </a:fld>
            <a:endParaRPr lang="en-US"/>
          </a:p>
        </p:txBody>
      </p:sp>
    </p:spTree>
    <p:extLst>
      <p:ext uri="{BB962C8B-B14F-4D97-AF65-F5344CB8AC3E}">
        <p14:creationId xmlns:p14="http://schemas.microsoft.com/office/powerpoint/2010/main" val="2873429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assignments to May 5, 2022</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May 2022</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1025525" y="1916684"/>
            <a:ext cx="459132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Here are the ANA assignments, releases, </a:t>
            </a:r>
            <a:r>
              <a:rPr kumimoji="0" lang="en-US" altLang="en-US" sz="11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etc</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since the March session:</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8" name="Table 7">
            <a:extLst>
              <a:ext uri="{FF2B5EF4-FFF2-40B4-BE49-F238E27FC236}">
                <a16:creationId xmlns:a16="http://schemas.microsoft.com/office/drawing/2014/main" id="{BFD06598-66FC-481A-93C4-EAEB6D555AB3}"/>
              </a:ext>
            </a:extLst>
          </p:cNvPr>
          <p:cNvGraphicFramePr>
            <a:graphicFrameLocks noGrp="1"/>
          </p:cNvGraphicFramePr>
          <p:nvPr/>
        </p:nvGraphicFramePr>
        <p:xfrm>
          <a:off x="914400" y="2709198"/>
          <a:ext cx="10361614" cy="2657216"/>
        </p:xfrm>
        <a:graphic>
          <a:graphicData uri="http://schemas.openxmlformats.org/drawingml/2006/table">
            <a:tbl>
              <a:tblPr firstRow="1" firstCol="1" bandRow="1">
                <a:tableStyleId>{5C22544A-7EE6-4342-B048-85BDC9FD1C3A}</a:tableStyleId>
              </a:tblPr>
              <a:tblGrid>
                <a:gridCol w="613908">
                  <a:extLst>
                    <a:ext uri="{9D8B030D-6E8A-4147-A177-3AD203B41FA5}">
                      <a16:colId xmlns:a16="http://schemas.microsoft.com/office/drawing/2014/main" val="1542428220"/>
                    </a:ext>
                  </a:extLst>
                </a:gridCol>
                <a:gridCol w="400491">
                  <a:extLst>
                    <a:ext uri="{9D8B030D-6E8A-4147-A177-3AD203B41FA5}">
                      <a16:colId xmlns:a16="http://schemas.microsoft.com/office/drawing/2014/main" val="3416075077"/>
                    </a:ext>
                  </a:extLst>
                </a:gridCol>
                <a:gridCol w="400491">
                  <a:extLst>
                    <a:ext uri="{9D8B030D-6E8A-4147-A177-3AD203B41FA5}">
                      <a16:colId xmlns:a16="http://schemas.microsoft.com/office/drawing/2014/main" val="3034575980"/>
                    </a:ext>
                  </a:extLst>
                </a:gridCol>
                <a:gridCol w="535643">
                  <a:extLst>
                    <a:ext uri="{9D8B030D-6E8A-4147-A177-3AD203B41FA5}">
                      <a16:colId xmlns:a16="http://schemas.microsoft.com/office/drawing/2014/main" val="1203745035"/>
                    </a:ext>
                  </a:extLst>
                </a:gridCol>
                <a:gridCol w="442106">
                  <a:extLst>
                    <a:ext uri="{9D8B030D-6E8A-4147-A177-3AD203B41FA5}">
                      <a16:colId xmlns:a16="http://schemas.microsoft.com/office/drawing/2014/main" val="2086334843"/>
                    </a:ext>
                  </a:extLst>
                </a:gridCol>
                <a:gridCol w="1148788">
                  <a:extLst>
                    <a:ext uri="{9D8B030D-6E8A-4147-A177-3AD203B41FA5}">
                      <a16:colId xmlns:a16="http://schemas.microsoft.com/office/drawing/2014/main" val="3261626904"/>
                    </a:ext>
                  </a:extLst>
                </a:gridCol>
                <a:gridCol w="682248">
                  <a:extLst>
                    <a:ext uri="{9D8B030D-6E8A-4147-A177-3AD203B41FA5}">
                      <a16:colId xmlns:a16="http://schemas.microsoft.com/office/drawing/2014/main" val="2406989318"/>
                    </a:ext>
                  </a:extLst>
                </a:gridCol>
                <a:gridCol w="574203">
                  <a:extLst>
                    <a:ext uri="{9D8B030D-6E8A-4147-A177-3AD203B41FA5}">
                      <a16:colId xmlns:a16="http://schemas.microsoft.com/office/drawing/2014/main" val="1069573893"/>
                    </a:ext>
                  </a:extLst>
                </a:gridCol>
                <a:gridCol w="553968">
                  <a:extLst>
                    <a:ext uri="{9D8B030D-6E8A-4147-A177-3AD203B41FA5}">
                      <a16:colId xmlns:a16="http://schemas.microsoft.com/office/drawing/2014/main" val="1962700606"/>
                    </a:ext>
                  </a:extLst>
                </a:gridCol>
                <a:gridCol w="1586312">
                  <a:extLst>
                    <a:ext uri="{9D8B030D-6E8A-4147-A177-3AD203B41FA5}">
                      <a16:colId xmlns:a16="http://schemas.microsoft.com/office/drawing/2014/main" val="210962192"/>
                    </a:ext>
                  </a:extLst>
                </a:gridCol>
                <a:gridCol w="376821">
                  <a:extLst>
                    <a:ext uri="{9D8B030D-6E8A-4147-A177-3AD203B41FA5}">
                      <a16:colId xmlns:a16="http://schemas.microsoft.com/office/drawing/2014/main" val="3207411801"/>
                    </a:ext>
                  </a:extLst>
                </a:gridCol>
                <a:gridCol w="2049034">
                  <a:extLst>
                    <a:ext uri="{9D8B030D-6E8A-4147-A177-3AD203B41FA5}">
                      <a16:colId xmlns:a16="http://schemas.microsoft.com/office/drawing/2014/main" val="2946262861"/>
                    </a:ext>
                  </a:extLst>
                </a:gridCol>
                <a:gridCol w="420726">
                  <a:extLst>
                    <a:ext uri="{9D8B030D-6E8A-4147-A177-3AD203B41FA5}">
                      <a16:colId xmlns:a16="http://schemas.microsoft.com/office/drawing/2014/main" val="476691226"/>
                    </a:ext>
                  </a:extLst>
                </a:gridCol>
                <a:gridCol w="576875">
                  <a:extLst>
                    <a:ext uri="{9D8B030D-6E8A-4147-A177-3AD203B41FA5}">
                      <a16:colId xmlns:a16="http://schemas.microsoft.com/office/drawing/2014/main" val="3871474743"/>
                    </a:ext>
                  </a:extLst>
                </a:gridCol>
              </a:tblGrid>
              <a:tr h="198528">
                <a:tc>
                  <a:txBody>
                    <a:bodyPr/>
                    <a:lstStyle/>
                    <a:p>
                      <a:pPr marL="0" marR="0">
                        <a:spcBef>
                          <a:spcPts val="0"/>
                        </a:spcBef>
                        <a:spcAft>
                          <a:spcPts val="0"/>
                        </a:spcAft>
                      </a:pPr>
                      <a:r>
                        <a:rPr lang="en-US" sz="600">
                          <a:effectLst/>
                        </a:rPr>
                        <a:t>TransactionID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Type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Status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User</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Group</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Resource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Doc</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Subclause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Ref Location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Name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Req Value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Description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Allocated Value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Requested</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1217978892"/>
                  </a:ext>
                </a:extLst>
              </a:tr>
              <a:tr h="190892">
                <a:tc>
                  <a:txBody>
                    <a:bodyPr/>
                    <a:lstStyle/>
                    <a:p>
                      <a:pPr marL="0" marR="0" algn="r">
                        <a:spcBef>
                          <a:spcPts val="0"/>
                        </a:spcBef>
                        <a:spcAft>
                          <a:spcPts val="0"/>
                        </a:spcAft>
                      </a:pPr>
                      <a:r>
                        <a:rPr lang="en-US" sz="600">
                          <a:effectLst/>
                        </a:rPr>
                        <a:t>1315</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Edward Au</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2"/>
                        </a:rPr>
                        <a:t>TGbe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dot11EHTTXOPSharingTFOptionImplemented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3"/>
                        </a:rPr>
                        <a:t>222</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2022-03-11</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928062708"/>
                  </a:ext>
                </a:extLst>
              </a:tr>
              <a:tr h="190892">
                <a:tc>
                  <a:txBody>
                    <a:bodyPr/>
                    <a:lstStyle/>
                    <a:p>
                      <a:pPr marL="0" marR="0" algn="r">
                        <a:spcBef>
                          <a:spcPts val="0"/>
                        </a:spcBef>
                        <a:spcAft>
                          <a:spcPts val="0"/>
                        </a:spcAft>
                      </a:pPr>
                      <a:r>
                        <a:rPr lang="en-US" sz="600">
                          <a:effectLst/>
                        </a:rPr>
                        <a:t>1316</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Edward Au</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2"/>
                        </a:rPr>
                        <a:t>TGbe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dot11EHTNSTRMobileAPMLDImplemented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3"/>
                        </a:rPr>
                        <a:t>223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2022-03-11</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4243914020"/>
                  </a:ext>
                </a:extLst>
              </a:tr>
              <a:tr h="183256">
                <a:tc>
                  <a:txBody>
                    <a:bodyPr/>
                    <a:lstStyle/>
                    <a:p>
                      <a:pPr marL="0" marR="0" algn="r">
                        <a:spcBef>
                          <a:spcPts val="0"/>
                        </a:spcBef>
                        <a:spcAft>
                          <a:spcPts val="0"/>
                        </a:spcAft>
                      </a:pPr>
                      <a:r>
                        <a:rPr lang="en-US" sz="600">
                          <a:effectLst/>
                        </a:rPr>
                        <a:t>1317</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Edward Au</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2"/>
                        </a:rPr>
                        <a:t>TGbe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4"/>
                        </a:rPr>
                        <a:t>Element ID Extension 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Table 9-92</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QoS Characteristics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4"/>
                        </a:rPr>
                        <a:t>113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2022-03-11</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679570356"/>
                  </a:ext>
                </a:extLst>
              </a:tr>
              <a:tr h="477230">
                <a:tc>
                  <a:txBody>
                    <a:bodyPr/>
                    <a:lstStyle/>
                    <a:p>
                      <a:pPr marL="0" marR="0" algn="r">
                        <a:spcBef>
                          <a:spcPts val="0"/>
                        </a:spcBef>
                        <a:spcAft>
                          <a:spcPts val="0"/>
                        </a:spcAft>
                      </a:pPr>
                      <a:r>
                        <a:rPr lang="en-US" sz="600">
                          <a:effectLst/>
                        </a:rPr>
                        <a:t>1323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6"/>
                        </a:rPr>
                        <a:t>Extended RSN 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9.4.2.241.4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Table 9-321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Extended S1G Action Protection</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The STA sets the Extended S1G Action Protection field to 1 when dot11ExtendedS1GActionProtectionOperationsImplemented is true and sets it to 0 otherwise.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u="sng">
                          <a:effectLst/>
                          <a:hlinkClick r:id="rId6"/>
                        </a:rPr>
                        <a:t>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1677125092"/>
                  </a:ext>
                </a:extLst>
              </a:tr>
              <a:tr h="477230">
                <a:tc>
                  <a:txBody>
                    <a:bodyPr/>
                    <a:lstStyle/>
                    <a:p>
                      <a:pPr marL="0" marR="0" algn="r">
                        <a:spcBef>
                          <a:spcPts val="0"/>
                        </a:spcBef>
                        <a:spcAft>
                          <a:spcPts val="0"/>
                        </a:spcAft>
                      </a:pPr>
                      <a:r>
                        <a:rPr lang="en-US" sz="600">
                          <a:effectLst/>
                        </a:rPr>
                        <a:t>1324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6"/>
                        </a:rPr>
                        <a:t>Extended RSN 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9.4.2.241.4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Table 9-321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SPP A‑MSDU Capable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A non-DMG STA sets the SPP A‑MSDU Capable subfield to 1 if dot11SPPAMSDUCapable is true. Otherwise, this subfield is set to 0. See 10.11 (A‑MSDU operation). </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u="sng">
                          <a:effectLst/>
                          <a:hlinkClick r:id="rId6"/>
                        </a:rPr>
                        <a:t>14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3358028828"/>
                  </a:ext>
                </a:extLst>
              </a:tr>
              <a:tr h="190892">
                <a:tc>
                  <a:txBody>
                    <a:bodyPr/>
                    <a:lstStyle/>
                    <a:p>
                      <a:pPr marL="0" marR="0" algn="r">
                        <a:spcBef>
                          <a:spcPts val="0"/>
                        </a:spcBef>
                        <a:spcAft>
                          <a:spcPts val="0"/>
                        </a:spcAft>
                      </a:pPr>
                      <a:r>
                        <a:rPr lang="en-US" sz="600">
                          <a:effectLst/>
                        </a:rPr>
                        <a:t>1325</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Release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7"/>
                        </a:rPr>
                        <a:t>RSNCapabilities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Figure 9-289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Protected Block Ack Capable (PBAC)</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12</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Bit 12 is now reserved in REVm2 D1.0 </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3185034784"/>
                  </a:ext>
                </a:extLst>
              </a:tr>
              <a:tr h="190892">
                <a:tc>
                  <a:txBody>
                    <a:bodyPr/>
                    <a:lstStyle/>
                    <a:p>
                      <a:pPr marL="0" marR="0" algn="r">
                        <a:spcBef>
                          <a:spcPts val="0"/>
                        </a:spcBef>
                        <a:spcAft>
                          <a:spcPts val="0"/>
                        </a:spcAft>
                      </a:pPr>
                      <a:r>
                        <a:rPr lang="en-US" sz="600">
                          <a:effectLst/>
                        </a:rPr>
                        <a:t>1326</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Release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7"/>
                        </a:rPr>
                        <a:t>RSNCapabilities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Figure 9-289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SPP A-MSDU Capable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10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Bit 10 is now reserved in REVme D1.3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4060938155"/>
                  </a:ext>
                </a:extLst>
              </a:tr>
              <a:tr h="190892">
                <a:tc>
                  <a:txBody>
                    <a:bodyPr/>
                    <a:lstStyle/>
                    <a:p>
                      <a:pPr marL="0" marR="0" algn="r">
                        <a:spcBef>
                          <a:spcPts val="0"/>
                        </a:spcBef>
                        <a:spcAft>
                          <a:spcPts val="0"/>
                        </a:spcAft>
                      </a:pPr>
                      <a:r>
                        <a:rPr lang="en-US" sz="600">
                          <a:effectLst/>
                        </a:rPr>
                        <a:t>1327</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Release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7"/>
                        </a:rPr>
                        <a:t>RSNCapabilities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9.4.2.24.4</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Figure 9-289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SPP A-MSDU Required</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11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Bit 11 is now reserved in REVme D1.3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2676440127"/>
                  </a:ext>
                </a:extLst>
              </a:tr>
              <a:tr h="183256">
                <a:tc>
                  <a:txBody>
                    <a:bodyPr/>
                    <a:lstStyle/>
                    <a:p>
                      <a:pPr marL="0" marR="0" algn="r">
                        <a:spcBef>
                          <a:spcPts val="0"/>
                        </a:spcBef>
                        <a:spcAft>
                          <a:spcPts val="0"/>
                        </a:spcAft>
                      </a:pPr>
                      <a:r>
                        <a:rPr lang="en-US" sz="600">
                          <a:effectLst/>
                        </a:rPr>
                        <a:t>1329</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8"/>
                        </a:rPr>
                        <a:t>dot11Groups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dot11CDMGComplianceGroup1</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8"/>
                        </a:rPr>
                        <a:t>127</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a:effectLst/>
                        </a:rPr>
                        <a:t>2022-05-05</a:t>
                      </a:r>
                      <a:endParaRPr lang="en-US" sz="70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1668829045"/>
                  </a:ext>
                </a:extLst>
              </a:tr>
              <a:tr h="183256">
                <a:tc>
                  <a:txBody>
                    <a:bodyPr/>
                    <a:lstStyle/>
                    <a:p>
                      <a:pPr marL="0" marR="0" algn="r">
                        <a:spcBef>
                          <a:spcPts val="0"/>
                        </a:spcBef>
                        <a:spcAft>
                          <a:spcPts val="0"/>
                        </a:spcAft>
                      </a:pPr>
                      <a:r>
                        <a:rPr lang="en-US" sz="600">
                          <a:effectLst/>
                        </a:rPr>
                        <a:t>1330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Pending</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5"/>
                        </a:rPr>
                        <a:t>TGme</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u="sng">
                          <a:effectLst/>
                          <a:hlinkClick r:id="rId8"/>
                        </a:rPr>
                        <a:t>dot11Groups</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spcBef>
                          <a:spcPts val="0"/>
                        </a:spcBef>
                        <a:spcAft>
                          <a:spcPts val="0"/>
                        </a:spcAft>
                      </a:pPr>
                      <a:r>
                        <a:rPr lang="en-US" sz="600">
                          <a:effectLst/>
                        </a:rPr>
                        <a:t>dot11HTMACAdditions4 </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endParaRPr lang="en-US" sz="600">
                        <a:effectLst/>
                        <a:latin typeface="Times New Roman" panose="02020603050405020304" pitchFamily="18" charset="0"/>
                      </a:endParaRPr>
                    </a:p>
                  </a:txBody>
                  <a:tcPr marL="41233" marR="41233" marT="0" marB="0"/>
                </a:tc>
                <a:tc>
                  <a:txBody>
                    <a:bodyPr/>
                    <a:lstStyle/>
                    <a:p>
                      <a:pPr marL="0" marR="0" algn="r">
                        <a:spcBef>
                          <a:spcPts val="0"/>
                        </a:spcBef>
                        <a:spcAft>
                          <a:spcPts val="0"/>
                        </a:spcAft>
                      </a:pPr>
                      <a:r>
                        <a:rPr lang="en-US" sz="600" u="sng">
                          <a:effectLst/>
                          <a:hlinkClick r:id="rId8"/>
                        </a:rPr>
                        <a:t>128</a:t>
                      </a:r>
                      <a:endParaRPr lang="en-US" sz="700">
                        <a:effectLst/>
                        <a:latin typeface="Calibri" panose="020F0502020204030204" pitchFamily="34" charset="0"/>
                        <a:ea typeface="Calibri" panose="020F0502020204030204" pitchFamily="34" charset="0"/>
                      </a:endParaRPr>
                    </a:p>
                  </a:txBody>
                  <a:tcPr marL="41233" marR="41233" marT="0" marB="0"/>
                </a:tc>
                <a:tc>
                  <a:txBody>
                    <a:bodyPr/>
                    <a:lstStyle/>
                    <a:p>
                      <a:pPr marL="0" marR="0" algn="r">
                        <a:spcBef>
                          <a:spcPts val="0"/>
                        </a:spcBef>
                        <a:spcAft>
                          <a:spcPts val="0"/>
                        </a:spcAft>
                      </a:pPr>
                      <a:r>
                        <a:rPr lang="en-US" sz="600" dirty="0">
                          <a:effectLst/>
                        </a:rPr>
                        <a:t>2022-05-05</a:t>
                      </a:r>
                      <a:endParaRPr lang="en-US" sz="700" dirty="0">
                        <a:effectLst/>
                        <a:latin typeface="Calibri" panose="020F0502020204030204" pitchFamily="34" charset="0"/>
                        <a:ea typeface="Calibri" panose="020F0502020204030204" pitchFamily="34" charset="0"/>
                      </a:endParaRPr>
                    </a:p>
                  </a:txBody>
                  <a:tcPr marL="41233" marR="41233" marT="0" marB="0"/>
                </a:tc>
                <a:extLst>
                  <a:ext uri="{0D108BD9-81ED-4DB2-BD59-A6C34878D82A}">
                    <a16:rowId xmlns:a16="http://schemas.microsoft.com/office/drawing/2014/main" val="3361339976"/>
                  </a:ext>
                </a:extLst>
              </a:tr>
            </a:tbl>
          </a:graphicData>
        </a:graphic>
      </p:graphicFrame>
    </p:spTree>
    <p:extLst>
      <p:ext uri="{BB962C8B-B14F-4D97-AF65-F5344CB8AC3E}">
        <p14:creationId xmlns:p14="http://schemas.microsoft.com/office/powerpoint/2010/main" val="862555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May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a:t>
            </a:r>
            <a:r>
              <a:rPr lang="en-US" sz="1800"/>
              <a:t>in</a:t>
            </a:r>
            <a:r>
              <a:rPr lang="en-US" sz="1800">
                <a:solidFill>
                  <a:srgbClr val="FF0000"/>
                </a:solidFill>
              </a:rPr>
              <a:t> July</a:t>
            </a:r>
            <a:r>
              <a:rPr lang="en-US" sz="1800" dirty="0">
                <a:solidFill>
                  <a:srgbClr val="FF0000"/>
                </a:solidFill>
              </a:rPr>
              <a:t>,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4149955918"/>
              </p:ext>
            </p:extLst>
          </p:nvPr>
        </p:nvGraphicFramePr>
        <p:xfrm>
          <a:off x="838200" y="2057400"/>
          <a:ext cx="10546268" cy="467377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283</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148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117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6099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831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May 16 end of am1 (8am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086535488"/>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048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16614">
                  <a:extLst>
                    <a:ext uri="{9D8B030D-6E8A-4147-A177-3AD203B41FA5}">
                      <a16:colId xmlns:a16="http://schemas.microsoft.com/office/drawing/2014/main" val="2746800865"/>
                    </a:ext>
                  </a:extLst>
                </a:gridCol>
                <a:gridCol w="1766493">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me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be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7-Feb</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p>
                      <a:pPr algn="ct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a:ln>
                            <a:noFill/>
                          </a:ln>
                          <a:solidFill>
                            <a:schemeClr val="tx1"/>
                          </a:solidFill>
                          <a:effectLst/>
                          <a:latin typeface="Times New Roman" pitchFamily="18" charset="0"/>
                        </a:rPr>
                        <a:t>7-Mar</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a:ln>
                            <a:noFill/>
                          </a:ln>
                          <a:solidFill>
                            <a:schemeClr val="tx1"/>
                          </a:solidFill>
                          <a:effectLst/>
                          <a:latin typeface="Times New Roman" pitchFamily="18" charset="0"/>
                        </a:rPr>
                        <a:t>7-Mar</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Times New Roman" pitchFamily="18" charset="0"/>
                        </a:rPr>
                        <a:t>Y</a:t>
                      </a:r>
                      <a:endParaRPr kumimoji="0" lang="en-US" sz="16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7-Apr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4-Mar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7-Mar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2022-05-09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11bc</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t>This meeting is part of the May 802 wireless interim session</a:t>
            </a:r>
          </a:p>
          <a:p>
            <a:pPr>
              <a:buFont typeface="Arial" panose="020B0604020202020204" pitchFamily="34" charset="0"/>
              <a:buChar char="•"/>
            </a:pPr>
            <a:endParaRPr lang="en-US"/>
          </a:p>
          <a:p>
            <a:pPr>
              <a:buFont typeface="Arial" panose="020B0604020202020204" pitchFamily="34" charset="0"/>
              <a:buChar char="•"/>
            </a:pPr>
            <a:r>
              <a:rPr lang="en-US"/>
              <a:t>You must pay the registration fee in order to attend</a:t>
            </a:r>
          </a:p>
          <a:p>
            <a:pPr>
              <a:buFont typeface="Arial" panose="020B0604020202020204" pitchFamily="34" charset="0"/>
              <a:buChar char="•"/>
            </a:pPr>
            <a:endParaRPr lang="en-US"/>
          </a:p>
          <a:p>
            <a:pPr>
              <a:buFont typeface="Arial" panose="020B0604020202020204" pitchFamily="34" charset="0"/>
              <a:buChar char="•"/>
            </a:pPr>
            <a:r>
              <a:rPr lang="en-US"/>
              <a:t>If you have not already done so, you can register here: </a:t>
            </a:r>
            <a:r>
              <a:rPr lang="en-US">
                <a:hlinkClick r:id="rId2"/>
              </a:rPr>
              <a:t>https://touchpoint.eventsair.com/2022-may-ieee-802-wireless-interim-session</a:t>
            </a:r>
            <a:endParaRPr lang="en-US"/>
          </a:p>
          <a:p>
            <a:pPr>
              <a:buFont typeface="Arial" panose="020B0604020202020204" pitchFamily="34" charset="0"/>
              <a:buChar char="•"/>
            </a:pPr>
            <a:endParaRPr lang="en-US"/>
          </a:p>
          <a:p>
            <a:pPr>
              <a:buFont typeface="Arial" panose="020B0604020202020204" pitchFamily="34" charset="0"/>
              <a:buChar char="•"/>
            </a:pPr>
            <a:r>
              <a:rPr lang="en-US"/>
              <a:t>If you do not intend to register for this session you must leave this meeting and, if you have logged attendance on IMAT, email the 802.11 chair or vice chairs to have your attendance cancelled</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0481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2022-05-09</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 </a:t>
            </a:r>
            <a:r>
              <a:rPr lang="en-US" sz="1800" b="0" dirty="0"/>
              <a:t>Jon Rosdahl</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Christy Bahn, Michelle Turner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9</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a:t>
            </a:r>
            <a:r>
              <a:rPr lang="en-GB" sz="1600" b="0" dirty="0"/>
              <a:t> </a:t>
            </a:r>
          </a:p>
          <a:p>
            <a:r>
              <a:rPr lang="en-GB" sz="1600" dirty="0"/>
              <a:t>11bc –  </a:t>
            </a:r>
            <a:r>
              <a:rPr lang="en-GB" sz="1600" b="0" dirty="0"/>
              <a:t> </a:t>
            </a:r>
          </a:p>
          <a:p>
            <a:r>
              <a:rPr lang="en-GB" sz="1600" dirty="0"/>
              <a:t>11bd –  </a:t>
            </a:r>
            <a:r>
              <a:rPr lang="en-GB" sz="1600" b="0" dirty="0"/>
              <a:t> </a:t>
            </a:r>
          </a:p>
          <a:p>
            <a:r>
              <a:rPr lang="en-GB" sz="1600" dirty="0"/>
              <a:t>11be – </a:t>
            </a:r>
            <a:r>
              <a:rPr lang="en-US" sz="1600" dirty="0"/>
              <a:t> </a:t>
            </a:r>
            <a:r>
              <a:rPr lang="en-US" sz="1600" b="0" dirty="0"/>
              <a:t> </a:t>
            </a:r>
          </a:p>
          <a:p>
            <a:r>
              <a:rPr lang="en-US" sz="1600" dirty="0"/>
              <a:t>11bf </a:t>
            </a:r>
            <a:r>
              <a:rPr lang="en-GB" sz="1600" dirty="0"/>
              <a:t>–</a:t>
            </a:r>
            <a:r>
              <a:rPr lang="en-US" sz="1600" dirty="0"/>
              <a:t>  </a:t>
            </a:r>
            <a:r>
              <a:rPr lang="en-US" sz="1600" b="0" dirty="0"/>
              <a:t> </a:t>
            </a:r>
          </a:p>
          <a:p>
            <a:r>
              <a:rPr lang="en-GB" sz="1600" dirty="0"/>
              <a:t>11bh –  </a:t>
            </a:r>
            <a:r>
              <a:rPr lang="en-GB" sz="1600" b="0" dirty="0"/>
              <a:t> </a:t>
            </a:r>
          </a:p>
          <a:p>
            <a:r>
              <a:rPr lang="en-GB" sz="1600" dirty="0"/>
              <a:t>11bi – </a:t>
            </a:r>
            <a:r>
              <a:rPr lang="en-GB" sz="1600" b="0" dirty="0"/>
              <a:t> </a:t>
            </a:r>
            <a:endParaRPr lang="en-GB" sz="1600" dirty="0"/>
          </a:p>
          <a:p>
            <a:r>
              <a:rPr lang="en-GB" sz="1600" dirty="0" err="1"/>
              <a:t>REVme</a:t>
            </a:r>
            <a:r>
              <a:rPr lang="en-GB" sz="1600" dirty="0"/>
              <a:t> –  </a:t>
            </a:r>
            <a:r>
              <a:rPr lang="en-GB" sz="1600" b="0" dirty="0"/>
              <a:t>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 Others can participate.</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11907</TotalTime>
  <Words>4077</Words>
  <Application>Microsoft Office PowerPoint</Application>
  <PresentationFormat>Widescreen</PresentationFormat>
  <Paragraphs>666</Paragraphs>
  <Slides>32</Slides>
  <Notes>24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Calibri Light</vt:lpstr>
      <vt:lpstr>Times New Roman</vt:lpstr>
      <vt:lpstr>Office Theme</vt:lpstr>
      <vt:lpstr>Custom Design</vt:lpstr>
      <vt:lpstr>Document</vt:lpstr>
      <vt:lpstr>802.11 WG Editor’s Meeting (May 2022)</vt:lpstr>
      <vt:lpstr>Abstract</vt:lpstr>
      <vt:lpstr>Agenda for 2022-05-09 meeting</vt:lpstr>
      <vt:lpstr>Registration for the May 802.11 plenary session</vt:lpstr>
      <vt:lpstr>Roll Call – 2022-05-09</vt:lpstr>
      <vt:lpstr>Volunteer Editor Contacts</vt:lpstr>
      <vt:lpstr>May 9th roundtable status report</vt:lpstr>
      <vt:lpstr>Reflector Updates</vt:lpstr>
      <vt:lpstr>IEEE Publication Status</vt:lpstr>
      <vt:lpstr>MDR Status</vt:lpstr>
      <vt:lpstr>WG Style Guide, 11be and REVme practice</vt:lpstr>
      <vt:lpstr>PowerPoint Presentation</vt:lpstr>
      <vt:lpstr>ANA assignments to May 5, 2022</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434</cp:revision>
  <cp:lastPrinted>1601-01-01T00:00:00Z</cp:lastPrinted>
  <dcterms:created xsi:type="dcterms:W3CDTF">2018-01-07T18:30:13Z</dcterms:created>
  <dcterms:modified xsi:type="dcterms:W3CDTF">2022-05-08T18:14:42Z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