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87"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74" autoAdjust="0"/>
    <p:restoredTop sz="94075" autoAdjust="0"/>
  </p:normalViewPr>
  <p:slideViewPr>
    <p:cSldViewPr>
      <p:cViewPr varScale="1">
        <p:scale>
          <a:sx n="101" d="100"/>
          <a:sy n="101" d="100"/>
        </p:scale>
        <p:origin x="13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534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0583</a:t>
            </a:r>
            <a:r>
              <a:rPr lang="en-US" altLang="en-US" sz="1800" b="1" dirty="0" smtClean="0"/>
              <a:t>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1882388388"/>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Comment collection for D0.1:</a:t>
                      </a:r>
                      <a:r>
                        <a:rPr lang="en-US" altLang="zh-CN" sz="1100" kern="1200" baseline="0" dirty="0" smtClean="0">
                          <a:solidFill>
                            <a:schemeClr val="tx1"/>
                          </a:solidFill>
                          <a:latin typeface="+mn-lt"/>
                          <a:ea typeface="+mn-ea"/>
                          <a:cs typeface="+mn-cs"/>
                        </a:rPr>
                        <a:t> Identify topics, </a:t>
                      </a:r>
                      <a:r>
                        <a:rPr lang="en-US" altLang="zh-CN" sz="1100" kern="1200" baseline="0" dirty="0" err="1" smtClean="0">
                          <a:solidFill>
                            <a:schemeClr val="tx1"/>
                          </a:solidFill>
                          <a:latin typeface="+mn-lt"/>
                          <a:ea typeface="+mn-ea"/>
                          <a:cs typeface="+mn-cs"/>
                        </a:rPr>
                        <a:t>PoCs</a:t>
                      </a:r>
                      <a:r>
                        <a:rPr lang="en-US" altLang="zh-CN" sz="1100" kern="1200" baseline="0" dirty="0" smtClean="0">
                          <a:solidFill>
                            <a:schemeClr val="tx1"/>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a:t>
                      </a:r>
                      <a:r>
                        <a:rPr lang="en-US" altLang="zh-CN" sz="1100" kern="1200" smtClean="0">
                          <a:solidFill>
                            <a:schemeClr val="tx1"/>
                          </a:solidFill>
                          <a:latin typeface="+mn-lt"/>
                          <a:ea typeface="+mn-ea"/>
                          <a:cs typeface="+mn-cs"/>
                        </a:rPr>
                        <a:t>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025034328"/>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a:t>
            </a:r>
            <a:r>
              <a:rPr lang="en-US" altLang="zh-CN" sz="1600"/>
              <a:t>same </a:t>
            </a:r>
            <a:r>
              <a:rPr lang="en-US" altLang="zh-CN" sz="160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230342659"/>
                  </p:ext>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7143" r="-124384" b="-2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7143" r="-124384" b="-1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7143" r="-124384" b="-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5054600" y="3809999"/>
          <a:ext cx="4737100" cy="518160"/>
        </p:xfrm>
        <a:graphic>
          <a:graphicData uri="http://schemas.openxmlformats.org/drawingml/2006/table">
            <a:tbl>
              <a:tblPr firstRow="1" firstCol="1" bandRow="1"/>
              <a:tblGrid>
                <a:gridCol w="1193800"/>
                <a:gridCol w="571500"/>
                <a:gridCol w="2971800"/>
              </a:tblGrid>
              <a:tr h="181069">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Channel Width</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Indices</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a:t>
            </a:r>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05391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123136</TotalTime>
  <Words>2229</Words>
  <Application>Microsoft Office PowerPoint</Application>
  <PresentationFormat>宽屏</PresentationFormat>
  <Paragraphs>510</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4996</cp:revision>
  <cp:lastPrinted>2014-11-04T15:04:57Z</cp:lastPrinted>
  <dcterms:created xsi:type="dcterms:W3CDTF">2007-04-17T18:10:23Z</dcterms:created>
  <dcterms:modified xsi:type="dcterms:W3CDTF">2022-05-10T01:20:54Z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