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2" r:id="rId4"/>
    <p:sldId id="266" r:id="rId5"/>
    <p:sldId id="267" r:id="rId6"/>
    <p:sldId id="268" r:id="rId7"/>
    <p:sldId id="265" r:id="rId8"/>
    <p:sldId id="269" r:id="rId9"/>
    <p:sldId id="275" r:id="rId10"/>
    <p:sldId id="277" r:id="rId11"/>
    <p:sldId id="270" r:id="rId12"/>
    <p:sldId id="271" r:id="rId13"/>
    <p:sldId id="273" r:id="rId14"/>
    <p:sldId id="289" r:id="rId15"/>
    <p:sldId id="278" r:id="rId16"/>
    <p:sldId id="286" r:id="rId17"/>
    <p:sldId id="290" r:id="rId18"/>
    <p:sldId id="287" r:id="rId19"/>
    <p:sldId id="288" r:id="rId20"/>
    <p:sldId id="26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7" d="100"/>
          <a:sy n="87" d="100"/>
        </p:scale>
        <p:origin x="298" y="67"/>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2022</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2022</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2022</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802.11-21/0581r2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May 2022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2022-5-16</a:t>
            </a:r>
          </a:p>
        </p:txBody>
      </p:sp>
      <p:sp>
        <p:nvSpPr>
          <p:cNvPr id="6" name="Date Placeholder 3"/>
          <p:cNvSpPr>
            <a:spLocks noGrp="1"/>
          </p:cNvSpPr>
          <p:nvPr>
            <p:ph type="dt" idx="10"/>
          </p:nvPr>
        </p:nvSpPr>
        <p:spPr/>
        <p:txBody>
          <a:bodyPr/>
          <a:lstStyle/>
          <a:p>
            <a:r>
              <a:rPr lang="en-US"/>
              <a:t>May 2022</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103704216"/>
              </p:ext>
            </p:extLst>
          </p:nvPr>
        </p:nvGraphicFramePr>
        <p:xfrm>
          <a:off x="990600" y="3482975"/>
          <a:ext cx="10164763" cy="2466975"/>
        </p:xfrm>
        <a:graphic>
          <a:graphicData uri="http://schemas.openxmlformats.org/presentationml/2006/ole">
            <mc:AlternateContent xmlns:mc="http://schemas.openxmlformats.org/markup-compatibility/2006">
              <mc:Choice xmlns:v="urn:schemas-microsoft-com:vml" Requires="v">
                <p:oleObj spid="_x0000_s1052" name="Document" r:id="rId4" imgW="10444320" imgH="2540160" progId="Word.Document.8">
                  <p:embed/>
                </p:oleObj>
              </mc:Choice>
              <mc:Fallback>
                <p:oleObj name="Document" r:id="rId4" imgW="10444320" imgH="2540160" progId="Word.Document.8">
                  <p:embed/>
                  <p:pic>
                    <p:nvPicPr>
                      <p:cNvPr id="0" name="Picture 3"/>
                      <p:cNvPicPr>
                        <a:picLocks noChangeAspect="1" noChangeArrowheads="1"/>
                      </p:cNvPicPr>
                      <p:nvPr/>
                    </p:nvPicPr>
                    <p:blipFill>
                      <a:blip r:embed="rId5"/>
                      <a:srcRect/>
                      <a:stretch>
                        <a:fillRect/>
                      </a:stretch>
                    </p:blipFill>
                    <p:spPr bwMode="auto">
                      <a:xfrm>
                        <a:off x="990600" y="3482975"/>
                        <a:ext cx="10164763"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5113510"/>
          </a:xfrm>
        </p:spPr>
        <p:txBody>
          <a:bodyPr numCol="2">
            <a:normAutofit/>
          </a:bodyPr>
          <a:lstStyle/>
          <a:p>
            <a:r>
              <a:rPr lang="en-GB" altLang="en-US" sz="1400" dirty="0"/>
              <a:t>Agenda Agreement </a:t>
            </a:r>
          </a:p>
          <a:p>
            <a:r>
              <a:rPr lang="en-GB" altLang="en-US" sz="1400" dirty="0"/>
              <a:t>Submissions to be discussed</a:t>
            </a:r>
          </a:p>
          <a:p>
            <a:pPr marL="457200" lvl="1" indent="0"/>
            <a:r>
              <a:rPr lang="en-GB" altLang="en-US" sz="1400" u="sng" dirty="0"/>
              <a:t>MOTIONS</a:t>
            </a:r>
          </a:p>
          <a:p>
            <a:pPr lvl="1">
              <a:buFont typeface="Arial" panose="020B0604020202020204" pitchFamily="34" charset="0"/>
              <a:buChar char="•"/>
            </a:pPr>
            <a:r>
              <a:rPr lang="en-GB" altLang="en-US" sz="1400" dirty="0"/>
              <a:t>Approval of meeting minutes </a:t>
            </a:r>
          </a:p>
          <a:p>
            <a:pPr marL="457200" lvl="1" indent="0"/>
            <a:r>
              <a:rPr lang="tr-TR" altLang="en-US" sz="1400" u="sng" dirty="0"/>
              <a:t>Election</a:t>
            </a:r>
            <a:endParaRPr lang="tr-TR" altLang="en-US" sz="1400" dirty="0"/>
          </a:p>
          <a:p>
            <a:pPr lvl="1">
              <a:buFont typeface="Arial" panose="020B0604020202020204" pitchFamily="34" charset="0"/>
              <a:buChar char="•"/>
            </a:pPr>
            <a:r>
              <a:rPr lang="tr-TR" altLang="en-US" sz="1400" dirty="0"/>
              <a:t>Reaffrimation/Election of Vice Chair and Secretary</a:t>
            </a:r>
            <a:endParaRPr lang="en-GB" altLang="en-US" sz="1400" dirty="0"/>
          </a:p>
          <a:p>
            <a:pPr lvl="1"/>
            <a:endParaRPr lang="en-GB" altLang="en-US" sz="1400" u="sng" dirty="0"/>
          </a:p>
          <a:p>
            <a:pPr lvl="1"/>
            <a:r>
              <a:rPr lang="en-GB" altLang="en-US" sz="1400" u="sng" dirty="0"/>
              <a:t>General</a:t>
            </a:r>
            <a:r>
              <a:rPr lang="en-GB" altLang="en-US" sz="1400" dirty="0"/>
              <a:t> </a:t>
            </a:r>
          </a:p>
          <a:p>
            <a:pPr marL="800100" lvl="1" indent="-342900">
              <a:buFont typeface="Arial" panose="020B0604020202020204" pitchFamily="34" charset="0"/>
              <a:buChar char="•"/>
            </a:pPr>
            <a:r>
              <a:rPr lang="en-GB" altLang="en-US" sz="1400" dirty="0"/>
              <a:t>Comment resolution on Draft 2.0</a:t>
            </a:r>
          </a:p>
          <a:p>
            <a:pPr marL="1200150" lvl="2" indent="-342900">
              <a:buFont typeface="Arial" panose="020B0604020202020204" pitchFamily="34" charset="0"/>
              <a:buChar char="•"/>
            </a:pPr>
            <a:r>
              <a:rPr lang="en-GB" sz="1200" dirty="0"/>
              <a:t>Doc. 11-22-0678r4</a:t>
            </a:r>
            <a:endParaRPr lang="en-GB" altLang="en-US" sz="1200" dirty="0"/>
          </a:p>
          <a:p>
            <a:pPr marL="1200150" lvl="2" indent="-342900">
              <a:buFont typeface="Arial" panose="020B0604020202020204" pitchFamily="34" charset="0"/>
              <a:buChar char="•"/>
            </a:pPr>
            <a:r>
              <a:rPr lang="en-GB" altLang="en-US" sz="1200" dirty="0"/>
              <a:t>Doc. 11-22-0656r2</a:t>
            </a:r>
          </a:p>
          <a:p>
            <a:pPr marL="1200150" lvl="2" indent="-342900">
              <a:buFont typeface="Arial" panose="020B0604020202020204" pitchFamily="34" charset="0"/>
              <a:buChar char="•"/>
            </a:pPr>
            <a:r>
              <a:rPr lang="en-GB" altLang="en-US" sz="1200" dirty="0"/>
              <a:t>Doc. 11-22-0787r0</a:t>
            </a:r>
          </a:p>
          <a:p>
            <a:pPr marL="1200150" lvl="2" indent="-342900">
              <a:buFont typeface="Arial" panose="020B0604020202020204" pitchFamily="34" charset="0"/>
              <a:buChar char="•"/>
            </a:pPr>
            <a:r>
              <a:rPr lang="en-GB" altLang="en-US" sz="1200" dirty="0"/>
              <a:t>Doc. 11-22-0788r0</a:t>
            </a:r>
          </a:p>
          <a:p>
            <a:pPr marL="457200" lvl="1" indent="0"/>
            <a:r>
              <a:rPr lang="en-GB" altLang="en-US" sz="1400" u="sng" dirty="0"/>
              <a:t>MOTIONS</a:t>
            </a:r>
          </a:p>
          <a:p>
            <a:pPr lvl="1">
              <a:buFont typeface="Arial" panose="020B0604020202020204" pitchFamily="34" charset="0"/>
              <a:buChar char="•"/>
            </a:pPr>
            <a:r>
              <a:rPr lang="en-GB" altLang="en-US" sz="1400" dirty="0"/>
              <a:t>Move to create D3.0</a:t>
            </a:r>
            <a:endParaRPr lang="tr-TR" altLang="en-US" sz="1400" dirty="0"/>
          </a:p>
          <a:p>
            <a:pPr marL="457200" lvl="1" indent="0"/>
            <a:endParaRPr lang="en-GB" altLang="en-US" sz="1400" dirty="0"/>
          </a:p>
          <a:p>
            <a:pPr marL="457200" lvl="1" indent="0"/>
            <a:r>
              <a:rPr lang="en-GB" altLang="en-US" sz="1400" dirty="0"/>
              <a:t>AOB</a:t>
            </a:r>
          </a:p>
          <a:p>
            <a:pPr lvl="1">
              <a:buFont typeface="Arial" panose="020B0604020202020204" pitchFamily="34" charset="0"/>
              <a:buChar char="•"/>
            </a:pPr>
            <a:r>
              <a:rPr lang="en-GB" altLang="en-US" sz="1400"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May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tr-TR" altLang="en-US" dirty="0"/>
              <a:t>LB263</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pPr marL="800100" lvl="1" indent="-342900" algn="just">
              <a:buFont typeface="Arial" panose="020B0604020202020204" pitchFamily="34" charset="0"/>
              <a:buChar char="•"/>
            </a:pPr>
            <a:r>
              <a:rPr lang="en-GB" altLang="en-US" sz="2400" dirty="0"/>
              <a:t>D2.0 LB263 has passed with 93.77% approval rate</a:t>
            </a:r>
          </a:p>
          <a:p>
            <a:pPr marL="800100" lvl="1" indent="-342900" algn="just">
              <a:buFont typeface="Arial" panose="020B0604020202020204" pitchFamily="34" charset="0"/>
              <a:buChar char="•"/>
            </a:pPr>
            <a:r>
              <a:rPr lang="en-GB" altLang="en-US" sz="2400" dirty="0"/>
              <a:t>111 comments received </a:t>
            </a:r>
            <a:r>
              <a:rPr lang="tr-TR" altLang="en-US" sz="2400" dirty="0"/>
              <a:t>(11-22/0678r1)</a:t>
            </a:r>
            <a:endParaRPr lang="en-GB" altLang="en-US" sz="2000" dirty="0"/>
          </a:p>
          <a:p>
            <a:endParaRPr lang="en-GB" altLang="en-US" dirty="0"/>
          </a:p>
        </p:txBody>
      </p:sp>
    </p:spTree>
    <p:extLst>
      <p:ext uri="{BB962C8B-B14F-4D97-AF65-F5344CB8AC3E}">
        <p14:creationId xmlns:p14="http://schemas.microsoft.com/office/powerpoint/2010/main" val="12443745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May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Mar. 2022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Mar. 2022 plenary meeting, specifically: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GB" altLang="en-US" sz="2400" b="1" i="0" u="none" strike="noStrike" kern="0" cap="none" spc="0" normalizeH="0" baseline="0" noProof="0" dirty="0">
                <a:ln>
                  <a:noFill/>
                </a:ln>
                <a:solidFill>
                  <a:srgbClr val="000000"/>
                </a:solidFill>
                <a:effectLst/>
                <a:uLnTx/>
                <a:uFillTx/>
                <a:latin typeface="Times New Roman"/>
                <a:ea typeface="MS Gothic"/>
                <a:cs typeface="+mn-cs"/>
              </a:rPr>
              <a:t>Doc. </a:t>
            </a:r>
            <a:r>
              <a:rPr kumimoji="0" lang="en-GB" sz="2400" b="1" i="0" u="none" strike="noStrike" kern="0" cap="none" spc="0" normalizeH="0" baseline="0" noProof="0" dirty="0">
                <a:ln>
                  <a:noFill/>
                </a:ln>
                <a:solidFill>
                  <a:srgbClr val="000000"/>
                </a:solidFill>
                <a:effectLst/>
                <a:uLnTx/>
                <a:uFillTx/>
                <a:latin typeface="Times New Roman"/>
                <a:ea typeface="MS Gothic"/>
                <a:cs typeface="+mn-cs"/>
              </a:rPr>
              <a:t>11-22-0450-00-00bb</a:t>
            </a:r>
            <a:endParaRPr kumimoji="0" lang="en-GB" altLang="en-US" sz="2400" b="1" i="0" u="none" strike="noStrike" kern="0" cap="none" spc="0" normalizeH="0" baseline="0" noProof="0" dirty="0">
              <a:ln>
                <a:noFill/>
              </a:ln>
              <a:solidFill>
                <a:srgbClr val="000000"/>
              </a:solidFill>
              <a:effectLst/>
              <a:uLnTx/>
              <a:uFillTx/>
              <a:latin typeface="Times New Roman"/>
              <a:ea typeface="MS Gothic"/>
              <a:cs typeface="+mn-cs"/>
            </a:endParaRPr>
          </a:p>
          <a:p>
            <a:endParaRPr lang="en-GB" altLang="en-US" sz="2000" dirty="0"/>
          </a:p>
          <a:p>
            <a:endParaRPr lang="en-GB" altLang="en-US" sz="2000" dirty="0"/>
          </a:p>
          <a:p>
            <a:r>
              <a:rPr lang="en-GB" altLang="en-US" sz="2000" dirty="0"/>
              <a:t>Move: 		Tuncer Baykas</a:t>
            </a:r>
          </a:p>
          <a:p>
            <a:r>
              <a:rPr lang="en-GB" altLang="en-US" sz="2000" dirty="0"/>
              <a:t>Second:		Matthias Wendt</a:t>
            </a:r>
          </a:p>
          <a:p>
            <a:endParaRPr lang="en-GB" altLang="en-US" sz="2000" dirty="0"/>
          </a:p>
          <a:p>
            <a:r>
              <a:rPr lang="en-GB" altLang="en-US" sz="2000" dirty="0"/>
              <a:t>Y / N / A 	unanimous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May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approve the minutes between the Mar. 2022 and May 2022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telecons between the March 2022 and May 2022 meeting, specifically: </a:t>
            </a:r>
          </a:p>
          <a:p>
            <a:pPr>
              <a:buFont typeface="Arial" panose="020B0604020202020204" pitchFamily="34" charset="0"/>
              <a:buChar char="•"/>
            </a:pPr>
            <a:r>
              <a:rPr lang="en-GB" altLang="en-US" dirty="0"/>
              <a:t>Doc. </a:t>
            </a:r>
            <a:r>
              <a:rPr lang="en-GB" dirty="0"/>
              <a:t>11-22-0786-00-00bb</a:t>
            </a:r>
            <a:endParaRPr lang="en-GB" altLang="en-US" dirty="0"/>
          </a:p>
          <a:p>
            <a:pPr>
              <a:buFont typeface="Arial" panose="020B0604020202020204" pitchFamily="34" charset="0"/>
              <a:buChar char="•"/>
            </a:pPr>
            <a:endParaRPr lang="en-GB" altLang="en-US" dirty="0"/>
          </a:p>
          <a:p>
            <a:endParaRPr lang="en-GB" altLang="en-US" sz="2000" dirty="0"/>
          </a:p>
          <a:p>
            <a:r>
              <a:rPr lang="en-GB" altLang="en-US" sz="2000" dirty="0"/>
              <a:t>Move: 		Matthias Wendt</a:t>
            </a:r>
          </a:p>
          <a:p>
            <a:r>
              <a:rPr lang="en-GB" altLang="en-US" sz="2000" dirty="0"/>
              <a:t>Second:		Tuncer Baykas</a:t>
            </a:r>
          </a:p>
          <a:p>
            <a:endParaRPr lang="en-GB" altLang="en-US" sz="2000" dirty="0"/>
          </a:p>
          <a:p>
            <a:r>
              <a:rPr lang="en-GB" altLang="en-US" sz="2000" dirty="0"/>
              <a:t>Y / N / A	unanimous </a:t>
            </a:r>
          </a:p>
          <a:p>
            <a:r>
              <a:rPr lang="en-GB" altLang="en-US" sz="2000" dirty="0"/>
              <a:t>	</a:t>
            </a:r>
            <a:endParaRPr lang="en-GB" altLang="en-US" dirty="0"/>
          </a:p>
        </p:txBody>
      </p:sp>
    </p:spTree>
    <p:extLst>
      <p:ext uri="{BB962C8B-B14F-4D97-AF65-F5344CB8AC3E}">
        <p14:creationId xmlns:p14="http://schemas.microsoft.com/office/powerpoint/2010/main" val="38222406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May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for Vice-Chair</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Reaffirm Tuncer Baykas as </a:t>
            </a:r>
            <a:r>
              <a:rPr lang="en-GB" altLang="en-US" dirty="0" err="1"/>
              <a:t>TGbb</a:t>
            </a:r>
            <a:r>
              <a:rPr lang="en-GB" altLang="en-US" dirty="0"/>
              <a:t> Vice-Chair </a:t>
            </a:r>
          </a:p>
          <a:p>
            <a:pPr>
              <a:buFont typeface="Arial" panose="020B0604020202020204" pitchFamily="34" charset="0"/>
              <a:buChar char="•"/>
            </a:pPr>
            <a:endParaRPr lang="en-GB" altLang="en-US" dirty="0"/>
          </a:p>
          <a:p>
            <a:endParaRPr lang="en-GB" altLang="en-US" sz="2000" dirty="0"/>
          </a:p>
          <a:p>
            <a:r>
              <a:rPr lang="en-GB" altLang="en-US" sz="2000" dirty="0"/>
              <a:t>Move: 		 Volker Jungnickel</a:t>
            </a:r>
          </a:p>
          <a:p>
            <a:r>
              <a:rPr lang="en-GB" altLang="en-US" sz="2000" dirty="0"/>
              <a:t>Second:		 Dorothy Stanley</a:t>
            </a:r>
          </a:p>
          <a:p>
            <a:endParaRPr lang="en-GB" altLang="en-US" sz="2000" dirty="0"/>
          </a:p>
          <a:p>
            <a:r>
              <a:rPr lang="en-GB" altLang="en-US" sz="2000" dirty="0"/>
              <a:t>Y / N / A	unanimous (9 / 0 / 0)</a:t>
            </a:r>
          </a:p>
          <a:p>
            <a:r>
              <a:rPr lang="en-GB" altLang="en-US" sz="2000" dirty="0"/>
              <a:t>	</a:t>
            </a:r>
            <a:endParaRPr lang="en-GB" altLang="en-US" dirty="0"/>
          </a:p>
        </p:txBody>
      </p:sp>
    </p:spTree>
    <p:extLst>
      <p:ext uri="{BB962C8B-B14F-4D97-AF65-F5344CB8AC3E}">
        <p14:creationId xmlns:p14="http://schemas.microsoft.com/office/powerpoint/2010/main" val="18522627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May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pPr marL="0" lvl="0" indent="0">
              <a:tabLst>
                <a:tab pos="457200" algn="l"/>
              </a:tabLst>
            </a:pPr>
            <a:r>
              <a:rPr lang="en-US" sz="2400" b="1" dirty="0">
                <a:effectLst/>
                <a:latin typeface="Times New Roman" panose="02020603050405020304" pitchFamily="18" charset="0"/>
                <a:ea typeface="Times New Roman" panose="02020603050405020304" pitchFamily="18" charset="0"/>
              </a:rPr>
              <a:t>Having approved comment resolutions for all of the comments in </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doc. 11-22/0678r5 for </a:t>
            </a:r>
            <a:r>
              <a:rPr lang="en-US" sz="2400" b="1" dirty="0" err="1">
                <a:effectLst/>
                <a:latin typeface="Times New Roman" panose="02020603050405020304" pitchFamily="18" charset="0"/>
                <a:ea typeface="Times New Roman" panose="02020603050405020304" pitchFamily="18" charset="0"/>
              </a:rPr>
              <a:t>TGbb</a:t>
            </a:r>
            <a:r>
              <a:rPr lang="en-US" sz="2400" b="1" dirty="0">
                <a:effectLst/>
                <a:latin typeface="Times New Roman" panose="02020603050405020304" pitchFamily="18" charset="0"/>
                <a:ea typeface="Times New Roman" panose="02020603050405020304" pitchFamily="18" charset="0"/>
              </a:rPr>
              <a:t> Draft 2</a:t>
            </a:r>
            <a:r>
              <a:rPr lang="en-US" dirty="0">
                <a:latin typeface="Times New Roman" panose="02020603050405020304" pitchFamily="18" charset="0"/>
                <a:ea typeface="Times New Roman" panose="02020603050405020304" pitchFamily="18" charset="0"/>
              </a:rPr>
              <a:t>.0,</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Instruct the editor to prepare Draft 3.0 incorporating these resolutions, and</a:t>
            </a:r>
          </a:p>
          <a:p>
            <a:pPr marL="0" lvl="0" indent="0">
              <a:tabLst>
                <a:tab pos="457200" algn="l"/>
              </a:tabLst>
            </a:pPr>
            <a:r>
              <a:rPr lang="en-US" dirty="0">
                <a:latin typeface="Times New Roman" panose="02020603050405020304" pitchFamily="18" charset="0"/>
                <a:ea typeface="Times New Roman" panose="02020603050405020304" pitchFamily="18" charset="0"/>
              </a:rPr>
              <a:t>Start a 15-day WG re-circulation LB. </a:t>
            </a:r>
            <a:endParaRPr lang="en-US" sz="2400" b="1" dirty="0">
              <a:effectLst/>
              <a:latin typeface="Times New Roman" panose="02020603050405020304" pitchFamily="18" charset="0"/>
              <a:ea typeface="Times New Roman" panose="02020603050405020304" pitchFamily="18" charset="0"/>
            </a:endParaRPr>
          </a:p>
          <a:p>
            <a:endParaRPr lang="en-GB" altLang="en-US" sz="2000" dirty="0"/>
          </a:p>
          <a:p>
            <a:r>
              <a:rPr lang="en-GB" altLang="en-US" sz="2000" dirty="0"/>
              <a:t>Move: 		Volker Jungnickel </a:t>
            </a:r>
          </a:p>
          <a:p>
            <a:r>
              <a:rPr lang="en-GB" altLang="en-US" sz="2000" dirty="0"/>
              <a:t>Second:		Tuncer Baykas</a:t>
            </a:r>
          </a:p>
          <a:p>
            <a:endParaRPr lang="en-GB" altLang="en-US" sz="2000" dirty="0"/>
          </a:p>
          <a:p>
            <a:r>
              <a:rPr lang="en-GB" altLang="en-US" sz="2000" dirty="0"/>
              <a:t>Y / N / A	unanimous </a:t>
            </a:r>
          </a:p>
        </p:txBody>
      </p:sp>
    </p:spTree>
    <p:extLst>
      <p:ext uri="{BB962C8B-B14F-4D97-AF65-F5344CB8AC3E}">
        <p14:creationId xmlns:p14="http://schemas.microsoft.com/office/powerpoint/2010/main" val="28764648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May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Telecom schedule</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3 Jun. – Complete D3.0 / start 15-day WG recirc</a:t>
            </a:r>
          </a:p>
          <a:p>
            <a:r>
              <a:rPr lang="en-GB" altLang="en-US" dirty="0"/>
              <a:t>18 Jun. – </a:t>
            </a:r>
            <a:r>
              <a:rPr lang="en-GB" altLang="en-US" dirty="0" err="1"/>
              <a:t>TGbb</a:t>
            </a:r>
            <a:r>
              <a:rPr lang="en-GB" altLang="en-US" dirty="0"/>
              <a:t> closes</a:t>
            </a:r>
          </a:p>
          <a:p>
            <a:r>
              <a:rPr lang="en-GB" altLang="en-US" dirty="0"/>
              <a:t>20 Jun. at 09:30 EDT (15:30 CET) for 1h</a:t>
            </a:r>
          </a:p>
          <a:p>
            <a:r>
              <a:rPr lang="en-GB" altLang="en-US" dirty="0"/>
              <a:t>27 Jun. at 09:30 EDT (15:30 CET) for 1h</a:t>
            </a:r>
          </a:p>
          <a:p>
            <a:endParaRPr lang="en-GB" altLang="en-US" dirty="0"/>
          </a:p>
          <a:p>
            <a:endParaRPr lang="en-GB" altLang="en-US" dirty="0"/>
          </a:p>
          <a:p>
            <a:endParaRPr lang="en-GB" altLang="en-US" dirty="0"/>
          </a:p>
        </p:txBody>
      </p:sp>
    </p:spTree>
    <p:extLst>
      <p:ext uri="{BB962C8B-B14F-4D97-AF65-F5344CB8AC3E}">
        <p14:creationId xmlns:p14="http://schemas.microsoft.com/office/powerpoint/2010/main" val="230363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teleconferences at the May 2022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459013" y="800100"/>
            <a:ext cx="9373458"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a:p>
              <a:pPr lvl="1">
                <a:defRPr/>
              </a:pPr>
              <a:endParaRPr lang="en-GB" altLang="en-US" kern="0" dirty="0">
                <a:solidFill>
                  <a:srgbClr val="000000"/>
                </a:solidFill>
                <a:latin typeface="Times New Roman"/>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1976</Words>
  <Application>Microsoft Office PowerPoint</Application>
  <PresentationFormat>Widescreen</PresentationFormat>
  <Paragraphs>269</Paragraphs>
  <Slides>20</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6" baseType="lpstr">
      <vt:lpstr>Arial</vt:lpstr>
      <vt:lpstr>Calibri</vt:lpstr>
      <vt:lpstr>Monotype Sorts</vt:lpstr>
      <vt:lpstr>Times New Roman</vt:lpstr>
      <vt:lpstr>Office Theme</vt:lpstr>
      <vt:lpstr>Document</vt:lpstr>
      <vt:lpstr>Light Communications Task Group (TGbb)  May 2022 Teleconference Agenda</vt:lpstr>
      <vt:lpstr>Abstract</vt:lpstr>
      <vt:lpstr>PowerPoint Presentation</vt:lpstr>
      <vt:lpstr>Participants have a duty to inform the IEEE</vt:lpstr>
      <vt:lpstr>Ways to inform IEEE</vt:lpstr>
      <vt:lpstr>Patent-related information</vt:lpstr>
      <vt:lpstr>Other Guidelines for IEEE WG Meetings</vt:lpstr>
      <vt:lpstr>Participation in IEEE 802 Meetings</vt:lpstr>
      <vt:lpstr>IEEE SA Copyright Policy</vt:lpstr>
      <vt:lpstr>IEEE SA Copyright Policy</vt:lpstr>
      <vt:lpstr>Logistics (1)</vt:lpstr>
      <vt:lpstr>Logistics (2)</vt:lpstr>
      <vt:lpstr>Agenda items for the teleconference</vt:lpstr>
      <vt:lpstr>LB263</vt:lpstr>
      <vt:lpstr>Motion to approve the minutes from the Mar. 2022 meeting</vt:lpstr>
      <vt:lpstr>Motion to approve the minutes between the Mar. 2022 and May 2022 meeting</vt:lpstr>
      <vt:lpstr>Motion for Vice-Chair</vt:lpstr>
      <vt:lpstr>Motion</vt:lpstr>
      <vt:lpstr>Telecom schedule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134</cp:revision>
  <cp:lastPrinted>1601-01-01T00:00:00Z</cp:lastPrinted>
  <dcterms:created xsi:type="dcterms:W3CDTF">2019-08-08T09:50:31Z</dcterms:created>
  <dcterms:modified xsi:type="dcterms:W3CDTF">2022-05-16T15:24:19Z</dcterms:modified>
</cp:coreProperties>
</file>