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89" r:id="rId15"/>
    <p:sldId id="278" r:id="rId16"/>
    <p:sldId id="286" r:id="rId17"/>
    <p:sldId id="290" r:id="rId18"/>
    <p:sldId id="287" r:id="rId19"/>
    <p:sldId id="288"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2022-5-16</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spid="_x0000_s1052" name="Document" r:id="rId4" imgW="10444320" imgH="2540160" progId="Word.Document.8">
                  <p:embed/>
                </p:oleObj>
              </mc:Choice>
              <mc:Fallback>
                <p:oleObj name="Document" r:id="rId4" imgW="10444320" imgH="2540160" progId="Word.Document.8">
                  <p:embed/>
                  <p:pic>
                    <p:nvPicPr>
                      <p:cNvPr id="0" name="Picture 3"/>
                      <p:cNvPicPr>
                        <a:picLocks noChangeAspect="1" noChangeArrowheads="1"/>
                      </p:cNvPicPr>
                      <p:nvPr/>
                    </p:nvPicPr>
                    <p:blipFill>
                      <a:blip r:embed="rId5"/>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marL="457200" lvl="1" indent="0"/>
            <a:r>
              <a:rPr lang="tr-TR" altLang="en-US" sz="1400" u="sng" dirty="0"/>
              <a:t>Election</a:t>
            </a:r>
            <a:endParaRPr lang="tr-TR" altLang="en-US" sz="1400" dirty="0"/>
          </a:p>
          <a:p>
            <a:pPr lvl="1">
              <a:buFont typeface="Arial" panose="020B0604020202020204" pitchFamily="34" charset="0"/>
              <a:buChar char="•"/>
            </a:pPr>
            <a:r>
              <a:rPr lang="tr-TR" altLang="en-US" sz="1400" dirty="0"/>
              <a:t>Reaffrimation/Election of Vice Chair and Secretary</a:t>
            </a:r>
            <a:endParaRPr lang="en-GB" altLang="en-US" sz="1400" dirty="0"/>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2.0</a:t>
            </a:r>
          </a:p>
          <a:p>
            <a:pPr marL="1200150" lvl="2" indent="-342900">
              <a:buFont typeface="Arial" panose="020B0604020202020204" pitchFamily="34" charset="0"/>
              <a:buChar char="•"/>
            </a:pPr>
            <a:r>
              <a:rPr lang="en-GB" sz="1200" dirty="0"/>
              <a:t>Doc. 11-22-0678r4</a:t>
            </a:r>
            <a:endParaRPr lang="en-GB" altLang="en-US" sz="1200" dirty="0"/>
          </a:p>
          <a:p>
            <a:pPr marL="1200150" lvl="2" indent="-342900">
              <a:buFont typeface="Arial" panose="020B0604020202020204" pitchFamily="34" charset="0"/>
              <a:buChar char="•"/>
            </a:pPr>
            <a:r>
              <a:rPr lang="en-GB" altLang="en-US" sz="1200" dirty="0"/>
              <a:t>Doc. 11-22-0656r2</a:t>
            </a:r>
          </a:p>
          <a:p>
            <a:pPr marL="1200150" lvl="2" indent="-342900">
              <a:buFont typeface="Arial" panose="020B0604020202020204" pitchFamily="34" charset="0"/>
              <a:buChar char="•"/>
            </a:pPr>
            <a:r>
              <a:rPr lang="en-GB" altLang="en-US" sz="1200" dirty="0"/>
              <a:t>Doc. 11-22-0787r0</a:t>
            </a:r>
          </a:p>
          <a:p>
            <a:pPr marL="1200150" lvl="2" indent="-342900">
              <a:buFont typeface="Arial" panose="020B0604020202020204" pitchFamily="34" charset="0"/>
              <a:buChar char="•"/>
            </a:pPr>
            <a:r>
              <a:rPr lang="en-GB" altLang="en-US" sz="1200" dirty="0"/>
              <a:t>Doc. 11-22-0788r0</a:t>
            </a:r>
          </a:p>
          <a:p>
            <a:pPr marL="457200" lvl="1" indent="0"/>
            <a:r>
              <a:rPr lang="en-GB" altLang="en-US" sz="1400" u="sng" dirty="0"/>
              <a:t>MOTIONS</a:t>
            </a:r>
          </a:p>
          <a:p>
            <a:pPr lvl="1">
              <a:buFont typeface="Arial" panose="020B0604020202020204" pitchFamily="34" charset="0"/>
              <a:buChar char="•"/>
            </a:pPr>
            <a:r>
              <a:rPr lang="en-GB" altLang="en-US" sz="1400" dirty="0"/>
              <a:t>Move to create D3.0</a:t>
            </a:r>
            <a:endParaRPr lang="tr-TR"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tr-TR" altLang="en-US" dirty="0"/>
              <a:t>LB263</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800100" lvl="1" indent="-342900" algn="just">
              <a:buFont typeface="Arial" panose="020B0604020202020204" pitchFamily="34" charset="0"/>
              <a:buChar char="•"/>
            </a:pPr>
            <a:r>
              <a:rPr lang="en-GB" altLang="en-US" sz="2400" dirty="0"/>
              <a:t>D2.0 LB263 has passed with 93.77% approval rate</a:t>
            </a:r>
          </a:p>
          <a:p>
            <a:pPr marL="800100" lvl="1" indent="-342900" algn="just">
              <a:buFont typeface="Arial" panose="020B0604020202020204" pitchFamily="34" charset="0"/>
              <a:buChar char="•"/>
            </a:pPr>
            <a:r>
              <a:rPr lang="en-GB" altLang="en-US" sz="2400" dirty="0"/>
              <a:t>111 comments received </a:t>
            </a:r>
            <a:r>
              <a:rPr lang="tr-TR" altLang="en-US" sz="2400" dirty="0"/>
              <a:t>(11-22/0678r1)</a:t>
            </a:r>
            <a:endParaRPr lang="en-GB" altLang="en-US" sz="2000" dirty="0"/>
          </a:p>
          <a:p>
            <a:endParaRPr lang="en-GB" altLang="en-US" dirty="0"/>
          </a:p>
        </p:txBody>
      </p:sp>
    </p:spTree>
    <p:extLst>
      <p:ext uri="{BB962C8B-B14F-4D97-AF65-F5344CB8AC3E}">
        <p14:creationId xmlns:p14="http://schemas.microsoft.com/office/powerpoint/2010/main" val="1244374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a:t>
            </a:r>
            <a:r>
              <a:rPr kumimoji="0" lang="en-GB" sz="2400" b="1" i="0" u="none" strike="noStrike" kern="0" cap="none" spc="0" normalizeH="0" baseline="0" noProof="0" dirty="0">
                <a:ln>
                  <a:noFill/>
                </a:ln>
                <a:solidFill>
                  <a:srgbClr val="000000"/>
                </a:solidFill>
                <a:effectLst/>
                <a:uLnTx/>
                <a:uFillTx/>
                <a:latin typeface="Times New Roman"/>
                <a:ea typeface="MS Gothic"/>
                <a:cs typeface="+mn-cs"/>
              </a:rPr>
              <a:t>11-22-0450-00-00bb</a:t>
            </a:r>
            <a:endPar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endParaRPr>
          </a:p>
          <a:p>
            <a:endParaRPr lang="en-GB" altLang="en-US" sz="2000" dirty="0"/>
          </a:p>
          <a:p>
            <a:endParaRPr lang="en-GB" altLang="en-US" sz="2000" dirty="0"/>
          </a:p>
          <a:p>
            <a:r>
              <a:rPr lang="en-GB" altLang="en-US" sz="2000" dirty="0"/>
              <a:t>Move: 		Tuncer Baykas</a:t>
            </a:r>
          </a:p>
          <a:p>
            <a:r>
              <a:rPr lang="en-GB" altLang="en-US" sz="2000" dirty="0"/>
              <a:t>Second:		Matthias Wendt</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2022 and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March 2022 and May 2022 meeting, specifically: </a:t>
            </a:r>
          </a:p>
          <a:p>
            <a:pPr>
              <a:buFont typeface="Arial" panose="020B0604020202020204" pitchFamily="34" charset="0"/>
              <a:buChar char="•"/>
            </a:pPr>
            <a:r>
              <a:rPr lang="en-GB" altLang="en-US" dirty="0"/>
              <a:t>Doc. </a:t>
            </a:r>
            <a:r>
              <a:rPr lang="en-GB" dirty="0"/>
              <a:t>11-22-0786-00-00bb</a:t>
            </a:r>
            <a:endParaRPr lang="en-GB" altLang="en-US" dirty="0"/>
          </a:p>
          <a:p>
            <a:pPr>
              <a:buFont typeface="Arial" panose="020B0604020202020204" pitchFamily="34" charset="0"/>
              <a:buChar char="•"/>
            </a:pPr>
            <a:endParaRPr lang="en-GB" altLang="en-US" dirty="0"/>
          </a:p>
          <a:p>
            <a:endParaRPr lang="en-GB" altLang="en-US" sz="2000" dirty="0"/>
          </a:p>
          <a:p>
            <a:r>
              <a:rPr lang="en-GB" altLang="en-US" sz="2000" dirty="0"/>
              <a:t>Move: 		Matthias Wendt</a:t>
            </a:r>
          </a:p>
          <a:p>
            <a:r>
              <a:rPr lang="en-GB" altLang="en-US" sz="2000" dirty="0"/>
              <a:t>Second:		Tuncer Baykas</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for Vice-Chair</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Reaffirm Tuncer Baykas as </a:t>
            </a:r>
            <a:r>
              <a:rPr lang="en-GB" altLang="en-US" dirty="0" err="1"/>
              <a:t>TGbb</a:t>
            </a:r>
            <a:r>
              <a:rPr lang="en-GB" altLang="en-US" dirty="0"/>
              <a:t> Vice-Chair </a:t>
            </a:r>
          </a:p>
          <a:p>
            <a:pPr>
              <a:buFont typeface="Arial" panose="020B0604020202020204" pitchFamily="34" charset="0"/>
              <a:buChar char="•"/>
            </a:pPr>
            <a:endParaRPr lang="en-GB" altLang="en-US" dirty="0"/>
          </a:p>
          <a:p>
            <a:endParaRPr lang="en-GB" altLang="en-US" sz="2000" dirty="0"/>
          </a:p>
          <a:p>
            <a:r>
              <a:rPr lang="en-GB" altLang="en-US" sz="2000" dirty="0"/>
              <a:t>Move: 		 Volker Jungnickel</a:t>
            </a:r>
          </a:p>
          <a:p>
            <a:r>
              <a:rPr lang="en-GB" altLang="en-US" sz="2000" dirty="0"/>
              <a:t>Second:		 Dorothy Stanley</a:t>
            </a:r>
          </a:p>
          <a:p>
            <a:endParaRPr lang="en-GB" altLang="en-US" sz="2000" dirty="0"/>
          </a:p>
          <a:p>
            <a:r>
              <a:rPr lang="en-GB" altLang="en-US" sz="2000" dirty="0"/>
              <a:t>Y / N / A	unanimous (9 / 0 / 0)</a:t>
            </a:r>
          </a:p>
          <a:p>
            <a:r>
              <a:rPr lang="en-GB" altLang="en-US" sz="2000" dirty="0"/>
              <a:t>	</a:t>
            </a:r>
            <a:endParaRPr lang="en-GB" altLang="en-US" dirty="0"/>
          </a:p>
        </p:txBody>
      </p:sp>
    </p:spTree>
    <p:extLst>
      <p:ext uri="{BB962C8B-B14F-4D97-AF65-F5344CB8AC3E}">
        <p14:creationId xmlns:p14="http://schemas.microsoft.com/office/powerpoint/2010/main" val="185226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11-22/0678r5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re-circulation LB.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Volker Jungnickel </a:t>
            </a:r>
          </a:p>
          <a:p>
            <a:r>
              <a:rPr lang="en-GB" altLang="en-US" sz="2000" dirty="0"/>
              <a:t>Second:		Tuncer Baykas</a:t>
            </a:r>
          </a:p>
          <a:p>
            <a:endParaRPr lang="en-GB" altLang="en-US" sz="2000" dirty="0"/>
          </a:p>
          <a:p>
            <a:r>
              <a:rPr lang="en-GB" altLang="en-US" sz="2000" dirty="0"/>
              <a:t>Y / N / A	unanimous </a:t>
            </a:r>
          </a:p>
        </p:txBody>
      </p:sp>
    </p:spTree>
    <p:extLst>
      <p:ext uri="{BB962C8B-B14F-4D97-AF65-F5344CB8AC3E}">
        <p14:creationId xmlns:p14="http://schemas.microsoft.com/office/powerpoint/2010/main" val="2876464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3 Jun. – Complete D3.0 / start 15-day WG recirc</a:t>
            </a:r>
          </a:p>
          <a:p>
            <a:r>
              <a:rPr lang="en-GB" altLang="en-US" dirty="0"/>
              <a:t>18 Jun. – </a:t>
            </a:r>
            <a:r>
              <a:rPr lang="en-GB" altLang="en-US" dirty="0" err="1"/>
              <a:t>TGbb</a:t>
            </a:r>
            <a:r>
              <a:rPr lang="en-GB" altLang="en-US" dirty="0"/>
              <a:t> closes</a:t>
            </a:r>
          </a:p>
          <a:p>
            <a:r>
              <a:rPr lang="en-GB" altLang="en-US" dirty="0"/>
              <a:t>20 Jun. at 09:30 EDT (15:30 CET) for 1h</a:t>
            </a:r>
          </a:p>
          <a:p>
            <a:r>
              <a:rPr lang="en-GB" altLang="en-US" dirty="0"/>
              <a:t>27 Jun. at 09:30 EDT (15:30 CET) for 1h</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1976</Words>
  <Application>Microsoft Office PowerPoint</Application>
  <PresentationFormat>Widescreen</PresentationFormat>
  <Paragraphs>269</Paragraphs>
  <Slides>20</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May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LB263</vt:lpstr>
      <vt:lpstr>Motion to approve the minutes from the Mar. 2022 meeting</vt:lpstr>
      <vt:lpstr>Motion to approve the minutes between the Mar. 2022 and May 2022 meeting</vt:lpstr>
      <vt:lpstr>Motion for Vice-Chair</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134</cp:revision>
  <cp:lastPrinted>1601-01-01T00:00:00Z</cp:lastPrinted>
  <dcterms:created xsi:type="dcterms:W3CDTF">2019-08-08T09:50:31Z</dcterms:created>
  <dcterms:modified xsi:type="dcterms:W3CDTF">2022-05-16T15:24:19Z</dcterms:modified>
</cp:coreProperties>
</file>