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2" r:id="rId4"/>
    <p:sldId id="266" r:id="rId5"/>
    <p:sldId id="267" r:id="rId6"/>
    <p:sldId id="268" r:id="rId7"/>
    <p:sldId id="265" r:id="rId8"/>
    <p:sldId id="269" r:id="rId9"/>
    <p:sldId id="275" r:id="rId10"/>
    <p:sldId id="277" r:id="rId11"/>
    <p:sldId id="270" r:id="rId12"/>
    <p:sldId id="271" r:id="rId13"/>
    <p:sldId id="273" r:id="rId14"/>
    <p:sldId id="278" r:id="rId15"/>
    <p:sldId id="286" r:id="rId16"/>
    <p:sldId id="288" r:id="rId17"/>
    <p:sldId id="287"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802.11-21/0581r0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May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2022-4-4</a:t>
            </a:r>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46"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2.0</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Mar.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Mar. 2021 plenary meeting, specifically: </a:t>
            </a:r>
          </a:p>
          <a:p>
            <a:endParaRPr lang="en-GB" altLang="en-US" sz="2000"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Mar. 2022 and May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telecons between the March 2022 and May 2022 meeting, specifically: </a:t>
            </a:r>
          </a:p>
          <a:p>
            <a:pPr>
              <a:buFont typeface="Arial" panose="020B0604020202020204" pitchFamily="34" charset="0"/>
              <a:buChar char="•"/>
            </a:pPr>
            <a:r>
              <a:rPr lang="en-GB" altLang="en-US" dirty="0"/>
              <a:t>Doc. </a:t>
            </a:r>
          </a:p>
          <a:p>
            <a:pPr>
              <a:buFont typeface="Arial" panose="020B0604020202020204" pitchFamily="34" charset="0"/>
              <a:buChar char="•"/>
            </a:pPr>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Telecom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endParaRPr lang="en-GB" altLang="en-US" dirty="0"/>
          </a:p>
        </p:txBody>
      </p:sp>
    </p:spTree>
    <p:extLst>
      <p:ext uri="{BB962C8B-B14F-4D97-AF65-F5344CB8AC3E}">
        <p14:creationId xmlns:p14="http://schemas.microsoft.com/office/powerpoint/2010/main" val="230363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doc. 11-21/</a:t>
            </a:r>
            <a:r>
              <a:rPr lang="en-US" sz="2400" b="1" dirty="0" err="1">
                <a:effectLst/>
                <a:latin typeface="Times New Roman" panose="02020603050405020304" pitchFamily="18" charset="0"/>
                <a:ea typeface="Times New Roman" panose="02020603050405020304" pitchFamily="18" charset="0"/>
              </a:rPr>
              <a:t>XXXXrX</a:t>
            </a:r>
            <a:r>
              <a:rPr lang="en-US" sz="2400" b="1" dirty="0">
                <a:effectLst/>
                <a:latin typeface="Times New Roman" panose="02020603050405020304" pitchFamily="18" charset="0"/>
                <a:ea typeface="Times New Roman" panose="02020603050405020304" pitchFamily="18" charset="0"/>
              </a:rPr>
              <a:t>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2</a:t>
            </a:r>
            <a:r>
              <a:rPr lang="en-US" dirty="0">
                <a:latin typeface="Times New Roman" panose="02020603050405020304" pitchFamily="18" charset="0"/>
                <a:ea typeface="Times New Roman" panose="02020603050405020304" pitchFamily="18" charset="0"/>
              </a:rPr>
              <a:t>.0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3.0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15-day WG LB re-circulation ballot.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May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1821</Words>
  <Application>Microsoft Office PowerPoint</Application>
  <PresentationFormat>Widescreen</PresentationFormat>
  <Paragraphs>237</Paragraphs>
  <Slides>18</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Monotype Sorts</vt:lpstr>
      <vt:lpstr>Times New Roman</vt:lpstr>
      <vt:lpstr>Office Theme</vt:lpstr>
      <vt:lpstr>Document</vt:lpstr>
      <vt:lpstr>Light Communications Task Group (TGbb)  May 2022 Teleconference Agenda</vt:lpstr>
      <vt:lpstr>Abstract</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Mar. 2022 meeting</vt:lpstr>
      <vt:lpstr>Motion to approve the minutes between the Mar. 2022 and May 2022 meeting</vt:lpstr>
      <vt:lpstr>Telecom schedule</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128</cp:revision>
  <cp:lastPrinted>1601-01-01T00:00:00Z</cp:lastPrinted>
  <dcterms:created xsi:type="dcterms:W3CDTF">2019-08-08T09:50:31Z</dcterms:created>
  <dcterms:modified xsi:type="dcterms:W3CDTF">2022-04-04T09:02:37Z</dcterms:modified>
</cp:coreProperties>
</file>