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6"/>
  </p:sldMasterIdLst>
  <p:notesMasterIdLst>
    <p:notesMasterId r:id="rId13"/>
  </p:notesMasterIdLst>
  <p:handoutMasterIdLst>
    <p:handoutMasterId r:id="rId14"/>
  </p:handoutMasterIdLst>
  <p:sldIdLst>
    <p:sldId id="287" r:id="rId7"/>
    <p:sldId id="335" r:id="rId8"/>
    <p:sldId id="340" r:id="rId9"/>
    <p:sldId id="341" r:id="rId10"/>
    <p:sldId id="338" r:id="rId11"/>
    <p:sldId id="3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>
    <p:extLst>
      <p:ext uri="{19B8F6BF-5375-455C-9EA6-DF929625EA0E}">
        <p15:presenceInfo xmlns:p15="http://schemas.microsoft.com/office/powerpoint/2012/main" userId="S::zhijie.yang@nokia-sbell.com::8bf6a52e-15e5-4913-b1e1-b02a570c3884" providerId="AD"/>
      </p:ext>
    </p:extLst>
  </p:cmAuthor>
  <p:cmAuthor id="2" name="Galati Giordano, Lorenzo (Nokia - DE/Stuttgart)" initials="GGL(-D" lastIdx="9" clrIdx="1">
    <p:extLst>
      <p:ext uri="{19B8F6BF-5375-455C-9EA6-DF929625EA0E}">
        <p15:presenceInfo xmlns:p15="http://schemas.microsoft.com/office/powerpoint/2012/main" userId="S::lorenzo.galati_giordano@nokia-bell-labs.com::d670983f-5ed8-4511-999e-9a574b4ae3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471" autoAdjust="0"/>
    <p:restoredTop sz="94686"/>
  </p:normalViewPr>
  <p:slideViewPr>
    <p:cSldViewPr snapToGrid="0">
      <p:cViewPr varScale="1">
        <p:scale>
          <a:sx n="63" d="100"/>
          <a:sy n="63" d="100"/>
        </p:scale>
        <p:origin x="10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4526D7-B9CF-499E-A62A-CCB62F6D6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D9BC2-710B-406F-A2A2-35D2641258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F4617-7471-4FB5-934B-6EA84481E4D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58C36-917F-44BC-899D-9DE0B8369F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3C307-9BBD-48F7-8730-2980F77314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4893-EAB0-49A5-85C5-26B6B247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62240-A291-45F9-A4E0-572AF6DA2E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9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C64368-854D-423B-97FE-C1F9057AB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6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93DD52-9E3C-4CC6-A851-C36412513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7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217227-89F8-4966-92E8-2143456E9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4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8173-C57E-46C0-86C7-1CB2A3166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1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71A064-56DD-49D7-8F4A-22B8971C1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3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C9B283-3C2D-4930-9837-12D0B1DD2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035A0E9-1259-435A-BE48-75B6022EE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2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A74DC-082D-44B5-9607-119709ED6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4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483A17-BCB3-4A3C-8CAE-E2A30964D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8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0CAFB4-EB9F-401B-A1F8-18FCE0B89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1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49D1F4-56A5-440D-A440-15DEF2D47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1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82099" y="6475413"/>
            <a:ext cx="1609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54597" y="332601"/>
            <a:ext cx="32060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.: IEEE 802.11-22/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580</a:t>
            </a:r>
            <a:r>
              <a:rPr lang="en-US" sz="1800" b="1" dirty="0">
                <a:cs typeface="+mn-cs"/>
              </a:rPr>
              <a:t>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2C1934C-D9E1-4B95-BD7A-3A16B08E8C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1" y="324381"/>
            <a:ext cx="14298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>
                <a:cs typeface="+mn-cs"/>
              </a:rPr>
              <a:t>May </a:t>
            </a:r>
            <a:r>
              <a:rPr lang="en-US" sz="1800" b="1" dirty="0"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53904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83973" y="514928"/>
            <a:ext cx="10363200" cy="1470025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CC36 for CID 5032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52208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2022-05-</a:t>
            </a:r>
            <a:r>
              <a:rPr lang="en-US" sz="2000" b="0" dirty="0"/>
              <a:t>11</a:t>
            </a:r>
            <a:endParaRPr lang="en-GB" sz="2000" b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03006" y="6492875"/>
            <a:ext cx="2743200" cy="365125"/>
          </a:xfrm>
        </p:spPr>
        <p:txBody>
          <a:bodyPr/>
          <a:lstStyle/>
          <a:p>
            <a:r>
              <a:rPr lang="en-GB" dirty="0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75BF2F47-7382-4FD2-8C90-3E69AFED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4782" y="6492875"/>
            <a:ext cx="1782924" cy="276999"/>
          </a:xfrm>
        </p:spPr>
        <p:txBody>
          <a:bodyPr/>
          <a:lstStyle/>
          <a:p>
            <a:r>
              <a:rPr lang="da-DK"/>
              <a:t>Jay Yang, et al. (Nokia)</a:t>
            </a:r>
            <a:endParaRPr lang="en-GB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9217" y="247218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DA249308-01B7-4B70-81F2-FD7DD6E66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1551"/>
              </p:ext>
            </p:extLst>
          </p:nvPr>
        </p:nvGraphicFramePr>
        <p:xfrm>
          <a:off x="722313" y="2947988"/>
          <a:ext cx="10636250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Document" r:id="rId3" imgW="10208786" imgH="3208917" progId="Word.Document.8">
                  <p:embed/>
                </p:oleObj>
              </mc:Choice>
              <mc:Fallback>
                <p:oleObj name="Document" r:id="rId3" imgW="10208786" imgH="3208917" progId="Word.Document.8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DA249308-01B7-4B70-81F2-FD7DD6E66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2947988"/>
                        <a:ext cx="10636250" cy="3332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11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0630-7F34-6C4A-AC52-4D5FF0C8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 5032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5929-A84C-1C4A-BD4B-09176910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2AC65-C9A2-3042-B25C-8B603E92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96D3BC6-E41E-456A-8F6B-BC907CF7F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662642"/>
              </p:ext>
            </p:extLst>
          </p:nvPr>
        </p:nvGraphicFramePr>
        <p:xfrm>
          <a:off x="642938" y="1960563"/>
          <a:ext cx="10906125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Worksheet" r:id="rId3" imgW="5607136" imgH="1301831" progId="Excel.Sheet.12">
                  <p:embed/>
                </p:oleObj>
              </mc:Choice>
              <mc:Fallback>
                <p:oleObj name="Worksheet" r:id="rId3" imgW="5607136" imgH="13018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938" y="1960563"/>
                        <a:ext cx="10906125" cy="253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25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7360-7EB9-4399-BE62-79482820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EDF8-C002-4E66-A2B9-83917520F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2" y="1748795"/>
            <a:ext cx="11277600" cy="4571990"/>
          </a:xfrm>
        </p:spPr>
        <p:txBody>
          <a:bodyPr/>
          <a:lstStyle/>
          <a:p>
            <a:r>
              <a:rPr lang="en-US" b="0" dirty="0"/>
              <a:t>Although the [11-22/39r3] provides some discussions on FDMA solution , it doesn’t disclose the details implementation. This contribution is to facilitate development of the implementation. </a:t>
            </a:r>
          </a:p>
          <a:p>
            <a:r>
              <a:rPr lang="en-US" b="0" dirty="0"/>
              <a:t>Basic ideas:</a:t>
            </a:r>
          </a:p>
          <a:p>
            <a:r>
              <a:rPr lang="en-US" b="0" dirty="0">
                <a:sym typeface="Wingdings" panose="05000000000000000000" pitchFamily="2" charset="2"/>
              </a:rPr>
              <a:t>Each  EHT non-AP STA reports its peer’s information (like AID) to the AP MLD before EHT AP grants the TXOP.</a:t>
            </a:r>
          </a:p>
          <a:p>
            <a:r>
              <a:rPr lang="en-US" b="0" dirty="0">
                <a:sym typeface="Wingdings" panose="05000000000000000000" pitchFamily="2" charset="2"/>
              </a:rPr>
              <a:t>AP allocates different subchannels to different TDLS peers via MU-RTS TXS frame.</a:t>
            </a:r>
          </a:p>
          <a:p>
            <a:r>
              <a:rPr lang="en-US" b="0" dirty="0">
                <a:sym typeface="Wingdings" panose="05000000000000000000" pitchFamily="2" charset="2"/>
              </a:rPr>
              <a:t> After the EHT non-AP STA transmits the CTS frame as the response to MU-RTS TXS frame, each TDLS peer( both transmitter and receiver) turns their BW to the allocated subchannel and then transmits and receive non-TB PPDUs without alignment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161B6-CAA9-43C8-ADD4-002E37BF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D2F95-DFAD-4520-937F-200C950B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5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C00C-D7C2-4C57-BAF0-60E1CE77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2" y="503141"/>
            <a:ext cx="10363200" cy="914399"/>
          </a:xfrm>
        </p:spPr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E135-9809-42EE-8B8F-AED18C85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13" y="5034680"/>
            <a:ext cx="11090486" cy="1191932"/>
          </a:xfrm>
        </p:spPr>
        <p:txBody>
          <a:bodyPr/>
          <a:lstStyle/>
          <a:p>
            <a:r>
              <a:rPr lang="en-US" sz="2000" dirty="0"/>
              <a:t>Note: STA1—STA4 affiliated with different non-AP MLDs</a:t>
            </a:r>
          </a:p>
          <a:p>
            <a:r>
              <a:rPr lang="en-US" sz="2000" dirty="0"/>
              <a:t>AP affiliated with an AP MLD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ABB51-F6FE-473A-A814-85558E7F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44BB-38C7-40FF-814F-2B58ADEA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EC7AD6-562D-4428-8241-05B783EC4861}"/>
              </a:ext>
            </a:extLst>
          </p:cNvPr>
          <p:cNvSpPr/>
          <p:nvPr/>
        </p:nvSpPr>
        <p:spPr>
          <a:xfrm>
            <a:off x="4751168" y="1571086"/>
            <a:ext cx="1031661" cy="46703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0B134B-8D02-403A-A77E-123FA5C0C5A7}"/>
              </a:ext>
            </a:extLst>
          </p:cNvPr>
          <p:cNvSpPr/>
          <p:nvPr/>
        </p:nvSpPr>
        <p:spPr>
          <a:xfrm>
            <a:off x="1189827" y="3117777"/>
            <a:ext cx="687908" cy="554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7CD69D-BB7B-4137-98AE-4FE59FC5E4C6}"/>
              </a:ext>
            </a:extLst>
          </p:cNvPr>
          <p:cNvSpPr/>
          <p:nvPr/>
        </p:nvSpPr>
        <p:spPr>
          <a:xfrm>
            <a:off x="9009961" y="3226110"/>
            <a:ext cx="693926" cy="560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D81BF7-86D3-4B9B-9BAE-76DB5F520EDE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flipH="1">
            <a:off x="1533781" y="1804604"/>
            <a:ext cx="3217387" cy="131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CF95EC-B450-4DBA-9C8E-A6BD132D71CB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>
            <a:off x="5782829" y="1804604"/>
            <a:ext cx="3574095" cy="1421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E62573-2949-401E-90B8-3B0430C32674}"/>
              </a:ext>
            </a:extLst>
          </p:cNvPr>
          <p:cNvSpPr txBox="1"/>
          <p:nvPr/>
        </p:nvSpPr>
        <p:spPr>
          <a:xfrm rot="1349717">
            <a:off x="6668738" y="2087275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WIFI connection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5347C-8A9D-4C47-824E-FCA0E72EE765}"/>
              </a:ext>
            </a:extLst>
          </p:cNvPr>
          <p:cNvSpPr txBox="1"/>
          <p:nvPr/>
        </p:nvSpPr>
        <p:spPr>
          <a:xfrm rot="20251523">
            <a:off x="2153812" y="2088802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WIFI connection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EC90DE-DFD0-4807-BE48-6F363678DECE}"/>
              </a:ext>
            </a:extLst>
          </p:cNvPr>
          <p:cNvSpPr txBox="1"/>
          <p:nvPr/>
        </p:nvSpPr>
        <p:spPr>
          <a:xfrm>
            <a:off x="2488114" y="3008392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TDLS connection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C125ED-BB09-4095-9138-A04CBF0B724B}"/>
              </a:ext>
            </a:extLst>
          </p:cNvPr>
          <p:cNvSpPr/>
          <p:nvPr/>
        </p:nvSpPr>
        <p:spPr>
          <a:xfrm>
            <a:off x="4480194" y="3147152"/>
            <a:ext cx="687908" cy="554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D34DCB-80D2-4A8B-AB1C-40CD6B62243F}"/>
              </a:ext>
            </a:extLst>
          </p:cNvPr>
          <p:cNvCxnSpPr>
            <a:cxnSpLocks/>
            <a:stCxn id="21" idx="3"/>
            <a:endCxn id="9" idx="1"/>
          </p:cNvCxnSpPr>
          <p:nvPr/>
        </p:nvCxnSpPr>
        <p:spPr>
          <a:xfrm>
            <a:off x="6939899" y="3500382"/>
            <a:ext cx="2070062" cy="6085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645BE8-FD06-4577-A12B-57C57FC31C24}"/>
              </a:ext>
            </a:extLst>
          </p:cNvPr>
          <p:cNvCxnSpPr>
            <a:cxnSpLocks/>
            <a:stCxn id="15" idx="1"/>
            <a:endCxn id="8" idx="3"/>
          </p:cNvCxnSpPr>
          <p:nvPr/>
        </p:nvCxnSpPr>
        <p:spPr>
          <a:xfrm flipH="1" flipV="1">
            <a:off x="1877735" y="3395036"/>
            <a:ext cx="2602459" cy="29375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F4BA8A-828B-4CB7-98C7-FA5F6D37B07D}"/>
              </a:ext>
            </a:extLst>
          </p:cNvPr>
          <p:cNvSpPr txBox="1"/>
          <p:nvPr/>
        </p:nvSpPr>
        <p:spPr>
          <a:xfrm>
            <a:off x="7211198" y="3029179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TDLS connection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B5C736-FBE2-490D-9F8A-954039A2AE1A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>
            <a:off x="5266999" y="2038121"/>
            <a:ext cx="1290429" cy="1129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E3AEF4-6A2E-4ABE-9D8B-ADD6866EC2D1}"/>
              </a:ext>
            </a:extLst>
          </p:cNvPr>
          <p:cNvSpPr txBox="1"/>
          <p:nvPr/>
        </p:nvSpPr>
        <p:spPr>
          <a:xfrm>
            <a:off x="5577759" y="2681261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WIFI connection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0E5098-2362-4DC5-8FBB-0FB552B2FF5D}"/>
              </a:ext>
            </a:extLst>
          </p:cNvPr>
          <p:cNvSpPr/>
          <p:nvPr/>
        </p:nvSpPr>
        <p:spPr>
          <a:xfrm>
            <a:off x="6174956" y="3167352"/>
            <a:ext cx="764943" cy="666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69317B-6DCA-407E-9F4D-37728365E1A4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4824148" y="2038121"/>
            <a:ext cx="442851" cy="110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5A4B2AB-85E6-4BE7-A277-DC6C66F5780C}"/>
              </a:ext>
            </a:extLst>
          </p:cNvPr>
          <p:cNvSpPr txBox="1"/>
          <p:nvPr/>
        </p:nvSpPr>
        <p:spPr>
          <a:xfrm>
            <a:off x="4180653" y="2434642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WIFI connection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DEF7A9-1378-47BD-A721-3CFDF15866A0}"/>
              </a:ext>
            </a:extLst>
          </p:cNvPr>
          <p:cNvCxnSpPr>
            <a:cxnSpLocks/>
          </p:cNvCxnSpPr>
          <p:nvPr/>
        </p:nvCxnSpPr>
        <p:spPr>
          <a:xfrm>
            <a:off x="2488114" y="3525395"/>
            <a:ext cx="1361026" cy="12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7C91F2-E55E-4DDB-8C11-7C8EAB3C07CC}"/>
              </a:ext>
            </a:extLst>
          </p:cNvPr>
          <p:cNvCxnSpPr>
            <a:cxnSpLocks/>
          </p:cNvCxnSpPr>
          <p:nvPr/>
        </p:nvCxnSpPr>
        <p:spPr>
          <a:xfrm>
            <a:off x="7504534" y="3628227"/>
            <a:ext cx="1260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A98730-8007-442F-81C6-2EB4C3739BA8}"/>
              </a:ext>
            </a:extLst>
          </p:cNvPr>
          <p:cNvSpPr txBox="1"/>
          <p:nvPr/>
        </p:nvSpPr>
        <p:spPr>
          <a:xfrm>
            <a:off x="2776251" y="3701670"/>
            <a:ext cx="114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P2P traffic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5A0F35-7984-411F-B417-D3C11E808D45}"/>
              </a:ext>
            </a:extLst>
          </p:cNvPr>
          <p:cNvSpPr txBox="1"/>
          <p:nvPr/>
        </p:nvSpPr>
        <p:spPr>
          <a:xfrm>
            <a:off x="7621846" y="3655764"/>
            <a:ext cx="114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P2P traffic</a:t>
            </a:r>
          </a:p>
        </p:txBody>
      </p:sp>
    </p:spTree>
    <p:extLst>
      <p:ext uri="{BB962C8B-B14F-4D97-AF65-F5344CB8AC3E}">
        <p14:creationId xmlns:p14="http://schemas.microsoft.com/office/powerpoint/2010/main" val="69481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B983-27D5-4D6A-905B-E78C48EA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" y="679938"/>
            <a:ext cx="11956473" cy="914399"/>
          </a:xfrm>
        </p:spPr>
        <p:txBody>
          <a:bodyPr/>
          <a:lstStyle/>
          <a:p>
            <a:r>
              <a:rPr lang="en-US" sz="2400" dirty="0"/>
              <a:t>Subchannel solution (non-TB PPDU format: symbol alignment not needed for frequency sharing based on subchannel allocation)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920E4-1D6D-4C6A-B038-9EDB49AA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EBC0-F90C-43F0-ABC4-820A27D0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Jay Yang (Nokia)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E07E5C-C6D2-4839-A38A-BA8E2C43AD73}"/>
              </a:ext>
            </a:extLst>
          </p:cNvPr>
          <p:cNvCxnSpPr>
            <a:cxnSpLocks/>
          </p:cNvCxnSpPr>
          <p:nvPr/>
        </p:nvCxnSpPr>
        <p:spPr>
          <a:xfrm>
            <a:off x="827162" y="4800376"/>
            <a:ext cx="11706362" cy="1661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533270E-F1F4-4A4C-8AC3-A85729E7DF1C}"/>
              </a:ext>
            </a:extLst>
          </p:cNvPr>
          <p:cNvSpPr txBox="1"/>
          <p:nvPr/>
        </p:nvSpPr>
        <p:spPr>
          <a:xfrm>
            <a:off x="6572761" y="4971558"/>
            <a:ext cx="868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TXOP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AADA23-4492-4174-9B56-6146E0D62368}"/>
              </a:ext>
            </a:extLst>
          </p:cNvPr>
          <p:cNvCxnSpPr>
            <a:cxnSpLocks/>
          </p:cNvCxnSpPr>
          <p:nvPr/>
        </p:nvCxnSpPr>
        <p:spPr>
          <a:xfrm flipH="1">
            <a:off x="790094" y="2181337"/>
            <a:ext cx="37068" cy="261903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01EA36-FF0F-41AB-8F1E-B860E2E717C2}"/>
              </a:ext>
            </a:extLst>
          </p:cNvPr>
          <p:cNvCxnSpPr>
            <a:cxnSpLocks/>
          </p:cNvCxnSpPr>
          <p:nvPr/>
        </p:nvCxnSpPr>
        <p:spPr>
          <a:xfrm>
            <a:off x="790094" y="3688265"/>
            <a:ext cx="11493714" cy="1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0387D5-BD35-4F91-AD3B-EBB62C142D33}"/>
              </a:ext>
            </a:extLst>
          </p:cNvPr>
          <p:cNvCxnSpPr>
            <a:cxnSpLocks/>
          </p:cNvCxnSpPr>
          <p:nvPr/>
        </p:nvCxnSpPr>
        <p:spPr>
          <a:xfrm flipV="1">
            <a:off x="827162" y="2743791"/>
            <a:ext cx="11456646" cy="177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BE024F-5D1D-437C-BA34-4FD8A8E76B10}"/>
              </a:ext>
            </a:extLst>
          </p:cNvPr>
          <p:cNvSpPr txBox="1"/>
          <p:nvPr/>
        </p:nvSpPr>
        <p:spPr>
          <a:xfrm rot="16200000">
            <a:off x="567677" y="404661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198AE-7FE8-4630-A72F-E328434A361E}"/>
              </a:ext>
            </a:extLst>
          </p:cNvPr>
          <p:cNvSpPr txBox="1"/>
          <p:nvPr/>
        </p:nvSpPr>
        <p:spPr>
          <a:xfrm rot="16200000">
            <a:off x="584155" y="303747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31A14E-FA8D-410E-A688-5D4CF670CD34}"/>
              </a:ext>
            </a:extLst>
          </p:cNvPr>
          <p:cNvSpPr txBox="1"/>
          <p:nvPr/>
        </p:nvSpPr>
        <p:spPr>
          <a:xfrm rot="16200000">
            <a:off x="274359" y="4087797"/>
            <a:ext cx="58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21AC1E-5971-49BC-8E7D-531056CBDE80}"/>
              </a:ext>
            </a:extLst>
          </p:cNvPr>
          <p:cNvSpPr txBox="1"/>
          <p:nvPr/>
        </p:nvSpPr>
        <p:spPr>
          <a:xfrm rot="16200000">
            <a:off x="136708" y="3053947"/>
            <a:ext cx="86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8F7FB8-B9DD-4F2B-BE23-9BA3645E0891}"/>
              </a:ext>
            </a:extLst>
          </p:cNvPr>
          <p:cNvCxnSpPr>
            <a:cxnSpLocks/>
          </p:cNvCxnSpPr>
          <p:nvPr/>
        </p:nvCxnSpPr>
        <p:spPr bwMode="auto">
          <a:xfrm>
            <a:off x="5290918" y="4832021"/>
            <a:ext cx="15387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64">
            <a:extLst>
              <a:ext uri="{FF2B5EF4-FFF2-40B4-BE49-F238E27FC236}">
                <a16:creationId xmlns:a16="http://schemas.microsoft.com/office/drawing/2014/main" id="{ABFBFE79-EB8E-4D20-B92D-F4D5C81F866D}"/>
              </a:ext>
            </a:extLst>
          </p:cNvPr>
          <p:cNvSpPr txBox="1"/>
          <p:nvPr/>
        </p:nvSpPr>
        <p:spPr>
          <a:xfrm>
            <a:off x="5290918" y="480869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/>
                </a:solidFill>
              </a:rPr>
              <a:t>SIFS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4A5DFE-1185-4799-93CB-4292D54A7F35}"/>
              </a:ext>
            </a:extLst>
          </p:cNvPr>
          <p:cNvSpPr txBox="1"/>
          <p:nvPr/>
        </p:nvSpPr>
        <p:spPr>
          <a:xfrm>
            <a:off x="333625" y="1692550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3B5689-A2DC-42BC-99DB-C7BBCE2E09A6}"/>
              </a:ext>
            </a:extLst>
          </p:cNvPr>
          <p:cNvCxnSpPr>
            <a:cxnSpLocks/>
          </p:cNvCxnSpPr>
          <p:nvPr/>
        </p:nvCxnSpPr>
        <p:spPr bwMode="auto">
          <a:xfrm flipH="1">
            <a:off x="5767195" y="4827160"/>
            <a:ext cx="1688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DA6A2BD-A81D-4D06-BE22-6D05C0A19373}"/>
              </a:ext>
            </a:extLst>
          </p:cNvPr>
          <p:cNvSpPr/>
          <p:nvPr/>
        </p:nvSpPr>
        <p:spPr>
          <a:xfrm>
            <a:off x="5927358" y="2794753"/>
            <a:ext cx="2864104" cy="881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 PPDU(STA3-&gt;STA4)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749931-C80F-4499-BBF3-7F722DA85433}"/>
              </a:ext>
            </a:extLst>
          </p:cNvPr>
          <p:cNvSpPr/>
          <p:nvPr/>
        </p:nvSpPr>
        <p:spPr>
          <a:xfrm>
            <a:off x="5927359" y="3867575"/>
            <a:ext cx="1657020" cy="920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 PPDU(STA1-&gt;STA2)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A0CDAE-5CDB-4949-ADF6-ED5A0C484207}"/>
              </a:ext>
            </a:extLst>
          </p:cNvPr>
          <p:cNvCxnSpPr>
            <a:cxnSpLocks/>
          </p:cNvCxnSpPr>
          <p:nvPr/>
        </p:nvCxnSpPr>
        <p:spPr bwMode="auto">
          <a:xfrm>
            <a:off x="7640961" y="4836124"/>
            <a:ext cx="15387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06168E-CBD2-4116-B112-B7E54FA3B19E}"/>
              </a:ext>
            </a:extLst>
          </p:cNvPr>
          <p:cNvCxnSpPr>
            <a:cxnSpLocks/>
          </p:cNvCxnSpPr>
          <p:nvPr/>
        </p:nvCxnSpPr>
        <p:spPr bwMode="auto">
          <a:xfrm flipH="1">
            <a:off x="8015283" y="4836124"/>
            <a:ext cx="1688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64">
            <a:extLst>
              <a:ext uri="{FF2B5EF4-FFF2-40B4-BE49-F238E27FC236}">
                <a16:creationId xmlns:a16="http://schemas.microsoft.com/office/drawing/2014/main" id="{9D943B4F-00DF-4BDA-B0A0-3F90A1640AFB}"/>
              </a:ext>
            </a:extLst>
          </p:cNvPr>
          <p:cNvSpPr txBox="1"/>
          <p:nvPr/>
        </p:nvSpPr>
        <p:spPr>
          <a:xfrm>
            <a:off x="7640961" y="483361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/>
                </a:solidFill>
              </a:rPr>
              <a:t>SIFS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6FDAF1-085A-4F98-978E-2BF25E93B881}"/>
              </a:ext>
            </a:extLst>
          </p:cNvPr>
          <p:cNvSpPr/>
          <p:nvPr/>
        </p:nvSpPr>
        <p:spPr>
          <a:xfrm>
            <a:off x="9143859" y="2764472"/>
            <a:ext cx="683181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(4-&gt;3)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6452FC-C071-4BE8-AE3E-BDCDD92BA857}"/>
              </a:ext>
            </a:extLst>
          </p:cNvPr>
          <p:cNvSpPr/>
          <p:nvPr/>
        </p:nvSpPr>
        <p:spPr>
          <a:xfrm>
            <a:off x="7985032" y="3882180"/>
            <a:ext cx="674217" cy="903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(2-&gt;1)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A99367-9DDE-4468-939B-528B81216598}"/>
              </a:ext>
            </a:extLst>
          </p:cNvPr>
          <p:cNvSpPr/>
          <p:nvPr/>
        </p:nvSpPr>
        <p:spPr>
          <a:xfrm>
            <a:off x="1250406" y="3837364"/>
            <a:ext cx="2720857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MU-RTS TXS TF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(RU1=STA1,</a:t>
            </a:r>
            <a:r>
              <a:rPr lang="en-US" sz="1400" dirty="0">
                <a:solidFill>
                  <a:srgbClr val="FF0000"/>
                </a:solidFill>
              </a:rPr>
              <a:t>Target RX: STA2-ID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RU2=STA3, </a:t>
            </a:r>
            <a:r>
              <a:rPr lang="en-US" sz="1400" dirty="0">
                <a:solidFill>
                  <a:srgbClr val="FF0000"/>
                </a:solidFill>
              </a:rPr>
              <a:t>Target RX:STA4-ID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BCDD2F-F661-48E7-8ED0-0FE1FD86048C}"/>
              </a:ext>
            </a:extLst>
          </p:cNvPr>
          <p:cNvSpPr/>
          <p:nvPr/>
        </p:nvSpPr>
        <p:spPr>
          <a:xfrm>
            <a:off x="1233401" y="2805000"/>
            <a:ext cx="2737861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MU-RTS TXS TF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duplicated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756E20-DB5C-4AA5-9ABF-1F0B05E8B8CF}"/>
              </a:ext>
            </a:extLst>
          </p:cNvPr>
          <p:cNvSpPr/>
          <p:nvPr/>
        </p:nvSpPr>
        <p:spPr>
          <a:xfrm>
            <a:off x="10204818" y="2771314"/>
            <a:ext cx="933234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PPDU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AC7683-7354-498A-8068-7BB274ECA3A2}"/>
              </a:ext>
            </a:extLst>
          </p:cNvPr>
          <p:cNvSpPr/>
          <p:nvPr/>
        </p:nvSpPr>
        <p:spPr>
          <a:xfrm>
            <a:off x="9123328" y="3882180"/>
            <a:ext cx="2664721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PPDU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5E7F25-BC02-44ED-B241-168B89E042A9}"/>
              </a:ext>
            </a:extLst>
          </p:cNvPr>
          <p:cNvSpPr/>
          <p:nvPr/>
        </p:nvSpPr>
        <p:spPr bwMode="auto">
          <a:xfrm>
            <a:off x="5918886" y="2784588"/>
            <a:ext cx="2881047" cy="11764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F890DD-4135-4F59-B0F8-518F0535F21B}"/>
              </a:ext>
            </a:extLst>
          </p:cNvPr>
          <p:cNvSpPr/>
          <p:nvPr/>
        </p:nvSpPr>
        <p:spPr bwMode="auto">
          <a:xfrm>
            <a:off x="5928065" y="3553933"/>
            <a:ext cx="2881047" cy="11764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00056F-84BB-4A1F-BE15-3133CA22841D}"/>
              </a:ext>
            </a:extLst>
          </p:cNvPr>
          <p:cNvSpPr/>
          <p:nvPr/>
        </p:nvSpPr>
        <p:spPr bwMode="auto">
          <a:xfrm>
            <a:off x="5904194" y="3871588"/>
            <a:ext cx="1680186" cy="12076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251396-2F86-44C1-874D-5AD9D3D9FCAE}"/>
              </a:ext>
            </a:extLst>
          </p:cNvPr>
          <p:cNvSpPr/>
          <p:nvPr/>
        </p:nvSpPr>
        <p:spPr bwMode="auto">
          <a:xfrm>
            <a:off x="5924390" y="4651948"/>
            <a:ext cx="1635356" cy="11467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BA5CD6-3304-45C3-9FD2-46A1F56AAE9B}"/>
              </a:ext>
            </a:extLst>
          </p:cNvPr>
          <p:cNvSpPr/>
          <p:nvPr/>
        </p:nvSpPr>
        <p:spPr bwMode="auto">
          <a:xfrm>
            <a:off x="9129088" y="2768289"/>
            <a:ext cx="683181" cy="13234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5405C4-F6AB-41B1-A129-C4DDE38281A9}"/>
              </a:ext>
            </a:extLst>
          </p:cNvPr>
          <p:cNvSpPr/>
          <p:nvPr/>
        </p:nvSpPr>
        <p:spPr bwMode="auto">
          <a:xfrm>
            <a:off x="9138267" y="3526616"/>
            <a:ext cx="683181" cy="13234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EDC15-09DC-4F95-B91F-233E583BE153}"/>
              </a:ext>
            </a:extLst>
          </p:cNvPr>
          <p:cNvSpPr/>
          <p:nvPr/>
        </p:nvSpPr>
        <p:spPr bwMode="auto">
          <a:xfrm>
            <a:off x="10213289" y="2788485"/>
            <a:ext cx="911909" cy="16534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12B51C-4393-41AB-9C8A-E2D771B4A177}"/>
              </a:ext>
            </a:extLst>
          </p:cNvPr>
          <p:cNvSpPr/>
          <p:nvPr/>
        </p:nvSpPr>
        <p:spPr bwMode="auto">
          <a:xfrm>
            <a:off x="10200434" y="3502743"/>
            <a:ext cx="911909" cy="16534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DDCFF5-53E2-4CEF-954F-B1C2C2D5A827}"/>
              </a:ext>
            </a:extLst>
          </p:cNvPr>
          <p:cNvSpPr/>
          <p:nvPr/>
        </p:nvSpPr>
        <p:spPr bwMode="auto">
          <a:xfrm>
            <a:off x="9131799" y="3877314"/>
            <a:ext cx="2656250" cy="18702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805015-99D6-4B72-8569-3F1698595495}"/>
              </a:ext>
            </a:extLst>
          </p:cNvPr>
          <p:cNvSpPr/>
          <p:nvPr/>
        </p:nvSpPr>
        <p:spPr bwMode="auto">
          <a:xfrm>
            <a:off x="9118944" y="4602594"/>
            <a:ext cx="2656250" cy="14502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0707FA-266A-4AE9-88B4-9B7DDB3C32DF}"/>
              </a:ext>
            </a:extLst>
          </p:cNvPr>
          <p:cNvSpPr/>
          <p:nvPr/>
        </p:nvSpPr>
        <p:spPr bwMode="auto">
          <a:xfrm>
            <a:off x="7981895" y="3882180"/>
            <a:ext cx="655320" cy="1672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C6BEF7-9522-40D4-80C2-48E2E1085313}"/>
              </a:ext>
            </a:extLst>
          </p:cNvPr>
          <p:cNvSpPr/>
          <p:nvPr/>
        </p:nvSpPr>
        <p:spPr bwMode="auto">
          <a:xfrm>
            <a:off x="7980056" y="4607454"/>
            <a:ext cx="670745" cy="15917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9CF8C3-D482-4523-9613-09FA0E98479E}"/>
              </a:ext>
            </a:extLst>
          </p:cNvPr>
          <p:cNvCxnSpPr/>
          <p:nvPr/>
        </p:nvCxnSpPr>
        <p:spPr bwMode="auto">
          <a:xfrm flipH="1">
            <a:off x="6962662" y="2181337"/>
            <a:ext cx="1828800" cy="6236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3785E6C-1A43-494F-8953-F9EEE7FED94C}"/>
              </a:ext>
            </a:extLst>
          </p:cNvPr>
          <p:cNvSpPr txBox="1"/>
          <p:nvPr/>
        </p:nvSpPr>
        <p:spPr>
          <a:xfrm>
            <a:off x="8809112" y="202819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Guard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EDB73D-938D-4F38-92D8-4E5E960BFEE6}"/>
              </a:ext>
            </a:extLst>
          </p:cNvPr>
          <p:cNvSpPr txBox="1"/>
          <p:nvPr/>
        </p:nvSpPr>
        <p:spPr>
          <a:xfrm>
            <a:off x="9012421" y="509220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Guard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D6ED107-2076-4AAA-9105-64130C154325}"/>
              </a:ext>
            </a:extLst>
          </p:cNvPr>
          <p:cNvCxnSpPr>
            <a:cxnSpLocks/>
            <a:stCxn id="45" idx="0"/>
            <a:endCxn id="31" idx="3"/>
          </p:cNvCxnSpPr>
          <p:nvPr/>
        </p:nvCxnSpPr>
        <p:spPr bwMode="auto">
          <a:xfrm flipH="1" flipV="1">
            <a:off x="8809112" y="3612755"/>
            <a:ext cx="670745" cy="14794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3293A0-0290-4BE4-87D1-7499AE0773EF}"/>
              </a:ext>
            </a:extLst>
          </p:cNvPr>
          <p:cNvCxnSpPr>
            <a:cxnSpLocks/>
          </p:cNvCxnSpPr>
          <p:nvPr/>
        </p:nvCxnSpPr>
        <p:spPr bwMode="auto">
          <a:xfrm>
            <a:off x="4000108" y="4830183"/>
            <a:ext cx="15387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64">
            <a:extLst>
              <a:ext uri="{FF2B5EF4-FFF2-40B4-BE49-F238E27FC236}">
                <a16:creationId xmlns:a16="http://schemas.microsoft.com/office/drawing/2014/main" id="{D6BE10CA-DEC8-42B9-9018-7A0ED7C154E5}"/>
              </a:ext>
            </a:extLst>
          </p:cNvPr>
          <p:cNvSpPr txBox="1"/>
          <p:nvPr/>
        </p:nvSpPr>
        <p:spPr>
          <a:xfrm>
            <a:off x="4000108" y="48068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/>
                </a:solidFill>
              </a:rPr>
              <a:t>SIFS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64A742-2714-41E5-86C9-1814473D0001}"/>
              </a:ext>
            </a:extLst>
          </p:cNvPr>
          <p:cNvCxnSpPr>
            <a:cxnSpLocks/>
          </p:cNvCxnSpPr>
          <p:nvPr/>
        </p:nvCxnSpPr>
        <p:spPr bwMode="auto">
          <a:xfrm flipH="1">
            <a:off x="4476385" y="4825322"/>
            <a:ext cx="1688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935758D-588B-44E3-979F-46D9B3E692BC}"/>
              </a:ext>
            </a:extLst>
          </p:cNvPr>
          <p:cNvSpPr/>
          <p:nvPr/>
        </p:nvSpPr>
        <p:spPr>
          <a:xfrm>
            <a:off x="4393611" y="2794306"/>
            <a:ext cx="957515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CTS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4E4A71F-01A4-416E-B0EC-830E2357779A}"/>
              </a:ext>
            </a:extLst>
          </p:cNvPr>
          <p:cNvSpPr/>
          <p:nvPr/>
        </p:nvSpPr>
        <p:spPr>
          <a:xfrm>
            <a:off x="4415645" y="3872124"/>
            <a:ext cx="935481" cy="90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F3611F-2C53-43EC-9BA0-9EF76E6F0FEB}"/>
              </a:ext>
            </a:extLst>
          </p:cNvPr>
          <p:cNvSpPr txBox="1"/>
          <p:nvPr/>
        </p:nvSpPr>
        <p:spPr>
          <a:xfrm>
            <a:off x="639987" y="5683639"/>
            <a:ext cx="7507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5-6 Guard at the boundary of each subchannel can address the ACI issue.</a:t>
            </a:r>
          </a:p>
          <a:p>
            <a:r>
              <a:rPr lang="en-US" dirty="0"/>
              <a:t>Note: SU PPDU is an example of a non-TB PPDU.</a:t>
            </a:r>
          </a:p>
        </p:txBody>
      </p:sp>
    </p:spTree>
    <p:extLst>
      <p:ext uri="{BB962C8B-B14F-4D97-AF65-F5344CB8AC3E}">
        <p14:creationId xmlns:p14="http://schemas.microsoft.com/office/powerpoint/2010/main" val="343737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1481-6073-4BE4-9EDF-3E1BBE0A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434D-A386-4F6B-B89E-7AA72977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an AP affiliated with AP MLD may assign different subchannels for TDLS peers via MU-RTS TXS frame?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A267-42C6-439D-8C97-F69B1CB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69A44-AF76-431E-81A4-B7E5449B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Jay Yang, et al.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90879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c5aaf6-e6ce-465b-b873-5148d2a4c105">5PIBPR3ISOLQ-362744628-1770</_dlc_DocId>
    <HideFromDelve xmlns="71c5aaf6-e6ce-465b-b873-5148d2a4c105">false</HideFromDelve>
    <_dlc_DocIdUrl xmlns="71c5aaf6-e6ce-465b-b873-5148d2a4c105">
      <Url>https://nokia.sharepoint.com/sites/menorca/_layouts/15/DocIdRedir.aspx?ID=5PIBPR3ISOLQ-362744628-1770</Url>
      <Description>5PIBPR3ISOLQ-362744628-1770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C94C346AF0B4FB46C347AD4C1744E" ma:contentTypeVersion="11" ma:contentTypeDescription="Create a new document." ma:contentTypeScope="" ma:versionID="d3f9616aba83445be3fc589d3b3abb49">
  <xsd:schema xmlns:xsd="http://www.w3.org/2001/XMLSchema" xmlns:xs="http://www.w3.org/2001/XMLSchema" xmlns:p="http://schemas.microsoft.com/office/2006/metadata/properties" xmlns:ns2="71c5aaf6-e6ce-465b-b873-5148d2a4c105" xmlns:ns3="66485f1d-aa39-44dc-9c7d-ec1e296eeb56" xmlns:ns4="9b2c2079-970b-4903-b87d-51c00d6cde94" targetNamespace="http://schemas.microsoft.com/office/2006/metadata/properties" ma:root="true" ma:fieldsID="cf34f875ab7825190667440cca2a6af3" ns2:_="" ns3:_="" ns4:_="">
    <xsd:import namespace="71c5aaf6-e6ce-465b-b873-5148d2a4c105"/>
    <xsd:import namespace="66485f1d-aa39-44dc-9c7d-ec1e296eeb56"/>
    <xsd:import namespace="9b2c2079-970b-4903-b87d-51c00d6cde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85f1d-aa39-44dc-9c7d-ec1e296ee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c2079-970b-4903-b87d-51c00d6cde94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34c87397-5fc1-491e-85e7-d6110dbe9cbd" ContentTypeId="0x0101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474FD79-F03E-4D38-AFA4-71204D7F2E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BA9EAD-5E93-4988-B4D5-D9C514118B20}">
  <ds:schemaRefs>
    <ds:schemaRef ds:uri="http://purl.org/dc/terms/"/>
    <ds:schemaRef ds:uri="http://www.w3.org/XML/1998/namespace"/>
    <ds:schemaRef ds:uri="71c5aaf6-e6ce-465b-b873-5148d2a4c105"/>
    <ds:schemaRef ds:uri="http://schemas.microsoft.com/office/2006/documentManagement/types"/>
    <ds:schemaRef ds:uri="http://schemas.microsoft.com/office/2006/metadata/properties"/>
    <ds:schemaRef ds:uri="http://purl.org/dc/elements/1.1/"/>
    <ds:schemaRef ds:uri="9b2c2079-970b-4903-b87d-51c00d6cde94"/>
    <ds:schemaRef ds:uri="66485f1d-aa39-44dc-9c7d-ec1e296eeb56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1077E62-5C67-47EE-BE0B-1C7798C48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66485f1d-aa39-44dc-9c7d-ec1e296eeb56"/>
    <ds:schemaRef ds:uri="9b2c2079-970b-4903-b87d-51c00d6cde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F86F36E-D797-4AF3-B071-2851993C7802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0BD1BC0E-6009-422B-996A-765D4D7A53F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11164</TotalTime>
  <Words>367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Times New Roman</vt:lpstr>
      <vt:lpstr>802-11-Submission</vt:lpstr>
      <vt:lpstr>Document</vt:lpstr>
      <vt:lpstr>Worksheet</vt:lpstr>
      <vt:lpstr>CC36 for CID 5032</vt:lpstr>
      <vt:lpstr>CID 5032</vt:lpstr>
      <vt:lpstr>Discussion</vt:lpstr>
      <vt:lpstr>Network topology</vt:lpstr>
      <vt:lpstr>Subchannel solution (non-TB PPDU format: symbol alignment not needed for frequency sharing based on subchannel allocation)</vt:lpstr>
      <vt:lpstr>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P2P/SU PPDU Consideration</dc:title>
  <dc:creator>Yang, Zhijie (NSB - CN/Shanghai)</dc:creator>
  <cp:lastModifiedBy>Yang, Zhijie (NSB - CN/Shanghai)</cp:lastModifiedBy>
  <cp:revision>131</cp:revision>
  <dcterms:created xsi:type="dcterms:W3CDTF">2020-11-25T01:30:38Z</dcterms:created>
  <dcterms:modified xsi:type="dcterms:W3CDTF">2022-05-11T22:45:44Z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</Properties>
</file>