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532" r:id="rId13"/>
    <p:sldId id="430" r:id="rId14"/>
    <p:sldId id="378" r:id="rId15"/>
    <p:sldId id="374" r:id="rId16"/>
    <p:sldId id="422" r:id="rId17"/>
    <p:sldId id="496" r:id="rId18"/>
    <p:sldId id="398" r:id="rId19"/>
    <p:sldId id="379" r:id="rId20"/>
    <p:sldId id="383" r:id="rId21"/>
    <p:sldId id="537" r:id="rId22"/>
    <p:sldId id="466" r:id="rId23"/>
    <p:sldId id="538" r:id="rId24"/>
    <p:sldId id="539" r:id="rId25"/>
    <p:sldId id="540" r:id="rId26"/>
    <p:sldId id="541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0" autoAdjust="0"/>
    <p:restoredTop sz="92269" autoAdjust="0"/>
  </p:normalViewPr>
  <p:slideViewPr>
    <p:cSldViewPr>
      <p:cViewPr varScale="1">
        <p:scale>
          <a:sx n="161" d="100"/>
          <a:sy n="161" d="100"/>
        </p:scale>
        <p:origin x="708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802.11-22/0578r1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98-00-0000-jan-22-liaison-from-wba-re-wi-fi-6-and-6e-and-industrial-iot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076" TargetMode="External"/><Relationship Id="rId3" Type="http://schemas.openxmlformats.org/officeDocument/2006/relationships/hyperlink" Target="https://mentor.ieee.org/802.11/dcn/22/11-22-0577" TargetMode="External"/><Relationship Id="rId7" Type="http://schemas.openxmlformats.org/officeDocument/2006/relationships/hyperlink" Target="https://mentor.ieee.org/802.11/dcn/22/11-22-0593" TargetMode="External"/><Relationship Id="rId12" Type="http://schemas.openxmlformats.org/officeDocument/2006/relationships/hyperlink" Target="https://mentor.ieee.org/802.11/dcn/22/11-22-044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592" TargetMode="External"/><Relationship Id="rId11" Type="http://schemas.openxmlformats.org/officeDocument/2006/relationships/hyperlink" Target="https://mentor.ieee.org/802.11/dcn/22/11-22-0594" TargetMode="External"/><Relationship Id="rId5" Type="http://schemas.openxmlformats.org/officeDocument/2006/relationships/hyperlink" Target="https://mentor.ieee.org/802.11/dcn/22/11-22-0591" TargetMode="External"/><Relationship Id="rId10" Type="http://schemas.openxmlformats.org/officeDocument/2006/relationships/hyperlink" Target="https://mentor.ieee.org/802.11/dcn/22/11-22-0597" TargetMode="External"/><Relationship Id="rId4" Type="http://schemas.openxmlformats.org/officeDocument/2006/relationships/hyperlink" Target="https://mentor.ieee.org/802.11/dcn/22/11-22-0578" TargetMode="External"/><Relationship Id="rId9" Type="http://schemas.openxmlformats.org/officeDocument/2006/relationships/hyperlink" Target="https://mentor.ieee.org/802.11/dcn/22/11-22-057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2022-05-06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05600" y="5867400"/>
            <a:ext cx="4722383" cy="46166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PAR Extension Requests planned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335259"/>
              </p:ext>
            </p:extLst>
          </p:nvPr>
        </p:nvGraphicFramePr>
        <p:xfrm>
          <a:off x="152400" y="897598"/>
          <a:ext cx="11734800" cy="407064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626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407503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CC40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TGbf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2022-03-22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9102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32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511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May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10363200" cy="5027613"/>
          </a:xfrm>
        </p:spPr>
        <p:txBody>
          <a:bodyPr/>
          <a:lstStyle/>
          <a:p>
            <a:r>
              <a:rPr lang="en-GB" altLang="en-US" dirty="0" smtClean="0"/>
              <a:t>TG/SC Chairs:</a:t>
            </a:r>
          </a:p>
          <a:p>
            <a:pPr lvl="1"/>
            <a:r>
              <a:rPr lang="en-US" altLang="en-US" sz="1800" dirty="0" smtClean="0"/>
              <a:t>11-14-0629r22 4.4 </a:t>
            </a:r>
            <a:r>
              <a:rPr lang="en-US" sz="1800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1800" dirty="0" smtClean="0"/>
              <a:t>elected.</a:t>
            </a:r>
            <a:endParaRPr lang="en-GB" sz="1800" dirty="0"/>
          </a:p>
          <a:p>
            <a:pPr lvl="1"/>
            <a:r>
              <a:rPr lang="en-US" altLang="en-US" sz="1800" dirty="0" smtClean="0"/>
              <a:t>6.6 </a:t>
            </a:r>
            <a:r>
              <a:rPr lang="en-US" sz="1800" dirty="0"/>
              <a:t>The Standing Committee Chair is appointed by the WG Chair and is re-affirmed by the WG majority approval.  The Standing Committee Chair is re-affirmed every 2 years; one session after the WG Chair is elected</a:t>
            </a:r>
            <a:r>
              <a:rPr lang="en-US" sz="1800" dirty="0" smtClean="0"/>
              <a:t>.</a:t>
            </a:r>
            <a:endParaRPr lang="en-GB" altLang="en-US" sz="1800" dirty="0" smtClean="0"/>
          </a:p>
          <a:p>
            <a:pPr>
              <a:defRPr/>
            </a:pPr>
            <a:r>
              <a:rPr lang="en-US" altLang="en-US" dirty="0" smtClean="0"/>
              <a:t>TG/SC Vice Chairs</a:t>
            </a:r>
          </a:p>
          <a:p>
            <a:pPr lvl="1">
              <a:defRPr/>
            </a:pPr>
            <a:r>
              <a:rPr lang="en-US" altLang="en-US" sz="1800" dirty="0" smtClean="0"/>
              <a:t>4.3 </a:t>
            </a:r>
            <a:r>
              <a:rPr lang="en-US" sz="1800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1800" dirty="0" smtClean="0"/>
              <a:t>. </a:t>
            </a:r>
            <a:endParaRPr lang="en-US" altLang="en-US" sz="1800" dirty="0" smtClean="0"/>
          </a:p>
          <a:p>
            <a:pPr>
              <a:defRPr/>
            </a:pPr>
            <a:r>
              <a:rPr lang="en-US" altLang="en-US" dirty="0" smtClean="0"/>
              <a:t>TG/SC Secretaries </a:t>
            </a:r>
          </a:p>
          <a:p>
            <a:pPr lvl="1">
              <a:defRPr/>
            </a:pPr>
            <a:r>
              <a:rPr lang="en-US" altLang="en-US" sz="1800" dirty="0" smtClean="0"/>
              <a:t>4.4 </a:t>
            </a:r>
            <a:r>
              <a:rPr lang="en-US" sz="1800" dirty="0"/>
              <a:t>The TG Secretary shall be appointed by the TG Chair and confirmed by a TG motion that is approved with a minimum 50% majority. The TG Secretary is re-affirmed every 2 years; one session after the WG Chair is elected. </a:t>
            </a:r>
            <a:endParaRPr lang="en-GB" sz="1800" dirty="0"/>
          </a:p>
          <a:p>
            <a:pPr lvl="1">
              <a:defRPr/>
            </a:pPr>
            <a:endParaRPr lang="en-US" altLang="en-US" dirty="0"/>
          </a:p>
          <a:p>
            <a:endParaRPr lang="en-GB" altLang="en-US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GB" altLang="en-US" dirty="0" smtClean="0"/>
              <a:t>M6.2 – TG and SC Officer Elections/Re-affirmations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 smtClean="0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0EDCA67-571E-4F29-A6BA-F5C476F8535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0343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902715C-9D53-42E6-B3E5-9E3FEA895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739902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54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D0E2C25-6333-42A5-AED0-B5861ADD8A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60" y="685800"/>
            <a:ext cx="10576940" cy="577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7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March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0F92EF7C-4B8F-4531-875D-3E4D3508A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1"/>
            <a:ext cx="8602956" cy="4701094"/>
          </a:xfrm>
        </p:spPr>
      </p:pic>
    </p:spTree>
    <p:extLst>
      <p:ext uri="{BB962C8B-B14F-4D97-AF65-F5344CB8AC3E}">
        <p14:creationId xmlns:p14="http://schemas.microsoft.com/office/powerpoint/2010/main" val="2888583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(March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FBE90F3C-1E31-45FA-8552-141BDBE76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52599"/>
            <a:ext cx="8526758" cy="4659455"/>
          </a:xfrm>
        </p:spPr>
      </p:pic>
    </p:spTree>
    <p:extLst>
      <p:ext uri="{BB962C8B-B14F-4D97-AF65-F5344CB8AC3E}">
        <p14:creationId xmlns:p14="http://schemas.microsoft.com/office/powerpoint/2010/main" val="251683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2022-03-14 Liaison received from WBA re: Device Identification </a:t>
            </a:r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mentor.ieee.org/802.11/dcn/22/11-22-0098-00-0000-jan-22-liaison-from-wba-re-wi-fi-6-and-6e-and-industrial-iot.pdf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March 2022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b="0" dirty="0" smtClean="0"/>
              <a:t>P802.11az D4.0 to ISO IEC JTC1 SC6 for information</a:t>
            </a:r>
          </a:p>
          <a:p>
            <a:pPr marL="0" indent="0">
              <a:buNone/>
            </a:pPr>
            <a:r>
              <a:rPr lang="en-US" altLang="en-US" b="0" dirty="0" smtClean="0"/>
              <a:t>P802.11bd D4.0 to SA Ballot (conditional)</a:t>
            </a:r>
          </a:p>
          <a:p>
            <a:pPr marL="0" indent="0">
              <a:buNone/>
            </a:pPr>
            <a:r>
              <a:rPr lang="en-US" altLang="en-US" b="0" dirty="0" smtClean="0"/>
              <a:t>WG officer confirmation</a:t>
            </a:r>
            <a:br>
              <a:rPr lang="en-US" altLang="en-US" b="0" dirty="0" smtClean="0"/>
            </a:br>
            <a:endParaRPr lang="en-US" altLang="en-US" b="0" dirty="0"/>
          </a:p>
          <a:p>
            <a:pPr marL="0" indent="0">
              <a:buNone/>
            </a:pPr>
            <a:r>
              <a:rPr lang="en-US" altLang="en-US" dirty="0" smtClean="0"/>
              <a:t>June 2022</a:t>
            </a:r>
          </a:p>
          <a:p>
            <a:pPr marL="0" indent="0">
              <a:buNone/>
            </a:pPr>
            <a:r>
              <a:rPr lang="en-US" altLang="en-US" b="0" dirty="0" smtClean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SA Ballot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January/February 2022</a:t>
            </a:r>
          </a:p>
          <a:p>
            <a:pPr marL="0" indent="0">
              <a:buNone/>
            </a:pPr>
            <a:r>
              <a:rPr lang="en-US" altLang="en-US" sz="2800" b="0" dirty="0"/>
              <a:t>IEEE </a:t>
            </a:r>
            <a:r>
              <a:rPr lang="en-US" altLang="en-US" sz="2800" b="0" dirty="0" err="1"/>
              <a:t>Std</a:t>
            </a:r>
            <a:r>
              <a:rPr lang="en-US" altLang="en-US" sz="2800" b="0" dirty="0"/>
              <a:t> 802.11bb PAR modification</a:t>
            </a:r>
          </a:p>
          <a:p>
            <a:pPr marL="0" indent="0">
              <a:buNone/>
            </a:pPr>
            <a:r>
              <a:rPr lang="en-US" altLang="en-US" sz="2800" b="0" dirty="0"/>
              <a:t>IEEE </a:t>
            </a:r>
            <a:r>
              <a:rPr lang="en-US" altLang="en-US" sz="2800" b="0" dirty="0" err="1"/>
              <a:t>Std</a:t>
            </a:r>
            <a:r>
              <a:rPr lang="en-US" altLang="en-US" sz="2800" b="0" dirty="0"/>
              <a:t> 802.11-2020 Corrigendum re: 11ay assigned value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65769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https://mentor.ieee.org/802.11/dcn/22/11-22-0577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https://mentor.ieee.org/802.11/dcn/22/11-22-0578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https://mentor.ieee.org/802.11/dcn/22/11-22-0591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https://mentor.ieee.org/802.11/dcn/22/11-22-0592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https://mentor.ieee.org/802.11/dcn/22/11-22-0593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https://mentor.ieee.org/802-ec/dcn/22/ec-22-0076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https://mentor.ieee.org/802.11/dcn/22/11-22-0579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https://mentor.ieee.org/802.11/dcn/22/11-22-0597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https://mentor.ieee.org/802.11/dcn/22/11-22-0594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https://mentor.ieee.org/802.11/dcn/22/11-22-0443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May 2022 electronic session, reciprocal credit is given for other WG/TAG meetings which occur during the WG11 session, Monday May </a:t>
            </a:r>
            <a:r>
              <a:rPr lang="en-US" altLang="en-US" dirty="0"/>
              <a:t>9</a:t>
            </a:r>
            <a:r>
              <a:rPr lang="en-US" altLang="en-US" dirty="0" smtClean="0"/>
              <a:t>, 2022 9am Eastern to Tuesday, May 1</a:t>
            </a:r>
            <a:r>
              <a:rPr lang="en-US" altLang="en-US" dirty="0"/>
              <a:t>7</a:t>
            </a:r>
            <a:r>
              <a:rPr lang="en-US" altLang="en-US" dirty="0" smtClean="0"/>
              <a:t>, 2022 Noon Eastern (Note: The May 2022 electronic meeting does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2022-05-12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169084</TotalTime>
  <Words>1926</Words>
  <Application>Microsoft Office PowerPoint</Application>
  <PresentationFormat>Widescreen</PresentationFormat>
  <Paragraphs>648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M6.2 – TG and SC Officer Elections/Re-affirmations</vt:lpstr>
      <vt:lpstr>background data</vt:lpstr>
      <vt:lpstr>PowerPoint Presentation</vt:lpstr>
      <vt:lpstr>PowerPoint Presentation</vt:lpstr>
      <vt:lpstr>Attendees by affiliation (attended at least one meeting March to May)</vt:lpstr>
      <vt:lpstr>Attendance by subgroup (March to May)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2022</cp:keywords>
  <cp:lastModifiedBy>Stanley, Dorothy</cp:lastModifiedBy>
  <cp:revision>2358</cp:revision>
  <cp:lastPrinted>1998-02-10T13:28:06Z</cp:lastPrinted>
  <dcterms:created xsi:type="dcterms:W3CDTF">1998-02-10T13:07:52Z</dcterms:created>
  <dcterms:modified xsi:type="dcterms:W3CDTF">2022-05-06T17:02:56Z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