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423" r:id="rId4"/>
    <p:sldId id="902" r:id="rId5"/>
    <p:sldId id="613" r:id="rId6"/>
    <p:sldId id="857" r:id="rId7"/>
    <p:sldId id="860" r:id="rId8"/>
    <p:sldId id="859" r:id="rId9"/>
    <p:sldId id="855" r:id="rId10"/>
    <p:sldId id="848" r:id="rId11"/>
    <p:sldId id="901"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902"/>
            <p14:sldId id="613"/>
            <p14:sldId id="857"/>
            <p14:sldId id="860"/>
            <p14:sldId id="859"/>
            <p14:sldId id="855"/>
            <p14:sldId id="848"/>
            <p14:sldId id="901"/>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A90CE1-06AA-4D3D-90D7-2DDA3636769A}" v="2" dt="2022-05-12T20:41:25.6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95" d="100"/>
          <a:sy n="95" d="100"/>
        </p:scale>
        <p:origin x="72" y="355"/>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ECA90CE1-06AA-4D3D-90D7-2DDA3636769A}"/>
    <pc:docChg chg="modSld modMainMaster">
      <pc:chgData name="Mike Montemurro" userId="40c20c913ca7511e" providerId="LiveId" clId="{ECA90CE1-06AA-4D3D-90D7-2DDA3636769A}" dt="2022-05-12T22:05:05.605" v="9" actId="20577"/>
      <pc:docMkLst>
        <pc:docMk/>
      </pc:docMkLst>
      <pc:sldChg chg="modSp mod">
        <pc:chgData name="Mike Montemurro" userId="40c20c913ca7511e" providerId="LiveId" clId="{ECA90CE1-06AA-4D3D-90D7-2DDA3636769A}" dt="2022-05-12T21:06:32.857" v="7" actId="20577"/>
        <pc:sldMkLst>
          <pc:docMk/>
          <pc:sldMk cId="3830619075" sldId="613"/>
        </pc:sldMkLst>
        <pc:spChg chg="mod">
          <ac:chgData name="Mike Montemurro" userId="40c20c913ca7511e" providerId="LiveId" clId="{ECA90CE1-06AA-4D3D-90D7-2DDA3636769A}" dt="2022-05-12T21:06:32.857" v="7" actId="20577"/>
          <ac:spMkLst>
            <pc:docMk/>
            <pc:sldMk cId="3830619075" sldId="613"/>
            <ac:spMk id="8" creationId="{4CD249A7-B25B-4413-A490-DA16C7C17DEA}"/>
          </ac:spMkLst>
        </pc:spChg>
        <pc:spChg chg="mod">
          <ac:chgData name="Mike Montemurro" userId="40c20c913ca7511e" providerId="LiveId" clId="{ECA90CE1-06AA-4D3D-90D7-2DDA3636769A}" dt="2022-05-12T20:55:35.170" v="6" actId="790"/>
          <ac:spMkLst>
            <pc:docMk/>
            <pc:sldMk cId="3830619075" sldId="613"/>
            <ac:spMk id="4103" creationId="{00000000-0000-0000-0000-000000000000}"/>
          </ac:spMkLst>
        </pc:spChg>
      </pc:sldChg>
      <pc:sldChg chg="modSp mod">
        <pc:chgData name="Mike Montemurro" userId="40c20c913ca7511e" providerId="LiveId" clId="{ECA90CE1-06AA-4D3D-90D7-2DDA3636769A}" dt="2022-05-12T22:05:05.605" v="9" actId="20577"/>
        <pc:sldMkLst>
          <pc:docMk/>
          <pc:sldMk cId="2822743645" sldId="850"/>
        </pc:sldMkLst>
        <pc:spChg chg="mod">
          <ac:chgData name="Mike Montemurro" userId="40c20c913ca7511e" providerId="LiveId" clId="{ECA90CE1-06AA-4D3D-90D7-2DDA3636769A}" dt="2022-05-12T22:05:05.605" v="9" actId="20577"/>
          <ac:spMkLst>
            <pc:docMk/>
            <pc:sldMk cId="2822743645" sldId="850"/>
            <ac:spMk id="5" creationId="{5C289E12-1085-4168-A398-0F7249308ABA}"/>
          </ac:spMkLst>
        </pc:spChg>
      </pc:sldChg>
      <pc:sldMasterChg chg="modSp mod">
        <pc:chgData name="Mike Montemurro" userId="40c20c913ca7511e" providerId="LiveId" clId="{ECA90CE1-06AA-4D3D-90D7-2DDA3636769A}" dt="2022-05-12T20:13:57.195" v="1" actId="20577"/>
        <pc:sldMasterMkLst>
          <pc:docMk/>
          <pc:sldMasterMk cId="0" sldId="2147483648"/>
        </pc:sldMasterMkLst>
        <pc:spChg chg="mod">
          <ac:chgData name="Mike Montemurro" userId="40c20c913ca7511e" providerId="LiveId" clId="{ECA90CE1-06AA-4D3D-90D7-2DDA3636769A}" dt="2022-05-12T20:13:57.195"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337097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802.11-22/0567r4</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517-01-000m-telecon-minutes-for-revme-march-21-and-28.docx" TargetMode="External"/><Relationship Id="rId2" Type="http://schemas.openxmlformats.org/officeDocument/2006/relationships/hyperlink" Target="https://mentor.ieee.org/802.11/dcn/22/11-22-0462-05-000m-telecon-minutes-for-revme-2022-march-802-electronic-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2/11-22-0679-00-000m-minutes-for-revme-ad-hoc-april-26-28-2022.docx" TargetMode="External"/><Relationship Id="rId4" Type="http://schemas.openxmlformats.org/officeDocument/2006/relationships/hyperlink" Target="https://mentor.ieee.org/802.11/dcn/22/11-22-0609-02-000m-telecon-minutes-for-revme-april-4-11-22.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dirty="0"/>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dirty="0"/>
              <a:t>Slide </a:t>
            </a:r>
            <a:fld id="{6835F41C-DEDC-4438-917D-1D94D2D033D6}" type="slidenum">
              <a:rPr lang="en-US" altLang="en-US" smtClean="0"/>
              <a:pPr>
                <a:defRPr/>
              </a:pPr>
              <a:t>1</a:t>
            </a:fld>
            <a:endParaRPr lang="en-US" altLang="en-US" dirty="0"/>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kern="0"/>
              <a:t>:</a:t>
            </a:r>
            <a:r>
              <a:rPr lang="en-US" altLang="en-US" sz="2000" b="0" kern="0"/>
              <a:t> 2022-05-12</a:t>
            </a:r>
            <a:endParaRPr lang="en-US" altLang="en-US" sz="2000" b="0" kern="0" dirty="0"/>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May 27, June 3, 6, 13, 20, 27 – 10am ET, 2hrs</a:t>
            </a:r>
          </a:p>
          <a:p>
            <a:pPr marL="0" indent="0">
              <a:lnSpc>
                <a:spcPct val="80000"/>
              </a:lnSpc>
              <a:buNone/>
            </a:pPr>
            <a:endParaRPr lang="en-US" altLang="en-US" sz="2000" dirty="0"/>
          </a:p>
          <a:p>
            <a:pPr>
              <a:lnSpc>
                <a:spcPct val="80000"/>
              </a:lnSpc>
            </a:pPr>
            <a:r>
              <a:rPr lang="en-US" altLang="en-US" sz="2000" dirty="0"/>
              <a:t>For the July Plenary: 5 sessions</a:t>
            </a:r>
          </a:p>
          <a:p>
            <a:pPr>
              <a:lnSpc>
                <a:spcPct val="80000"/>
              </a:lnSpc>
            </a:pPr>
            <a:r>
              <a:rPr lang="en-US" altLang="en-US" sz="2000" dirty="0"/>
              <a:t>August </a:t>
            </a:r>
            <a:r>
              <a:rPr lang="en-US" altLang="en-US" sz="2000" dirty="0" err="1"/>
              <a:t>adhoc</a:t>
            </a:r>
            <a:r>
              <a:rPr lang="en-US" altLang="en-US" sz="2000" dirty="0"/>
              <a:t> (see next slide): </a:t>
            </a:r>
          </a:p>
          <a:p>
            <a:pPr lvl="1">
              <a:lnSpc>
                <a:spcPct val="80000"/>
              </a:lnSpc>
            </a:pPr>
            <a:r>
              <a:rPr lang="en-US" altLang="en-US" sz="1600" dirty="0"/>
              <a:t>Location: TBD </a:t>
            </a:r>
          </a:p>
          <a:p>
            <a:pPr lvl="1">
              <a:lnSpc>
                <a:spcPct val="80000"/>
              </a:lnSpc>
            </a:pPr>
            <a:r>
              <a:rPr lang="en-US" altLang="en-US" sz="1600" dirty="0"/>
              <a:t>Dates: Aug 16-18 or Aug 23-25</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July</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REVme August </a:t>
            </a:r>
            <a:r>
              <a:rPr lang="en-US" altLang="en-US" dirty="0" err="1"/>
              <a:t>Adhoc</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buNone/>
            </a:pPr>
            <a:r>
              <a:rPr lang="en-US" altLang="en-US" sz="2800" dirty="0"/>
              <a:t>Approve a </a:t>
            </a:r>
            <a:r>
              <a:rPr lang="en-US" altLang="en-US" sz="2800" dirty="0" err="1"/>
              <a:t>TGme</a:t>
            </a:r>
            <a:r>
              <a:rPr lang="en-US" altLang="en-US" sz="2800" dirty="0"/>
              <a:t> ad-hoc meeting on August  &lt;26-28&gt;, 2022 in &lt;&gt; for the purpose of REVme comment resolution and consideration of document submissions.</a:t>
            </a:r>
          </a:p>
          <a:p>
            <a:pPr marL="0" indent="0">
              <a:lnSpc>
                <a:spcPct val="80000"/>
              </a:lnSpc>
              <a:buNone/>
            </a:pPr>
            <a:endParaRPr lang="en-US" altLang="en-US" sz="2800" dirty="0">
              <a:solidFill>
                <a:srgbClr val="006600"/>
              </a:solidFill>
            </a:endParaRPr>
          </a:p>
          <a:p>
            <a:pPr marL="0" indent="0">
              <a:lnSpc>
                <a:spcPct val="80000"/>
              </a:lnSpc>
              <a:buNone/>
            </a:pPr>
            <a:r>
              <a:rPr lang="en-US" altLang="en-US" sz="2800" dirty="0"/>
              <a:t>Moved: &lt;&gt;</a:t>
            </a:r>
          </a:p>
          <a:p>
            <a:pPr marL="0" indent="0">
              <a:lnSpc>
                <a:spcPct val="80000"/>
              </a:lnSpc>
              <a:buNone/>
            </a:pPr>
            <a:r>
              <a:rPr lang="en-US" altLang="en-US" sz="2800" dirty="0"/>
              <a:t>Seconded: &lt;&gt;</a:t>
            </a:r>
          </a:p>
          <a:p>
            <a:pPr marL="0" indent="0">
              <a:lnSpc>
                <a:spcPct val="80000"/>
              </a:lnSpc>
              <a:buNone/>
            </a:pPr>
            <a:r>
              <a:rPr lang="en-US" altLang="en-US" sz="2800" dirty="0"/>
              <a:t>Result: &lt;&gt;. &lt;&gt;.</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4266043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REVme agenda for the May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1601F3-7267-6A9F-30FE-DE36D53FD177}"/>
              </a:ext>
            </a:extLst>
          </p:cNvPr>
          <p:cNvSpPr>
            <a:spLocks noGrp="1"/>
          </p:cNvSpPr>
          <p:nvPr>
            <p:ph type="title"/>
          </p:nvPr>
        </p:nvSpPr>
        <p:spPr/>
        <p:txBody>
          <a:bodyPr/>
          <a:lstStyle/>
          <a:p>
            <a:r>
              <a:rPr lang="en-US" dirty="0"/>
              <a:t>Registration for the May 802.11 interim session</a:t>
            </a:r>
            <a:endParaRPr lang="en-CA" dirty="0"/>
          </a:p>
        </p:txBody>
      </p:sp>
      <p:sp>
        <p:nvSpPr>
          <p:cNvPr id="5" name="Content Placeholder 4">
            <a:extLst>
              <a:ext uri="{FF2B5EF4-FFF2-40B4-BE49-F238E27FC236}">
                <a16:creationId xmlns:a16="http://schemas.microsoft.com/office/drawing/2014/main" id="{598EC69C-10F1-B0F3-28D6-8A35CE0B32DE}"/>
              </a:ext>
            </a:extLst>
          </p:cNvPr>
          <p:cNvSpPr>
            <a:spLocks noGrp="1"/>
          </p:cNvSpPr>
          <p:nvPr>
            <p:ph idx="1"/>
          </p:nvPr>
        </p:nvSpPr>
        <p:spPr/>
        <p:txBody>
          <a:bodyPr/>
          <a:lstStyle/>
          <a:p>
            <a:pPr>
              <a:buFont typeface="Arial" panose="020B0604020202020204" pitchFamily="34" charset="0"/>
              <a:buChar char="•"/>
            </a:pPr>
            <a:r>
              <a:rPr lang="en-US" dirty="0"/>
              <a:t>This meeting is part of the May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marL="0" indent="0">
              <a:buNone/>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https://touchpoint.eventsair.com/2022-may-ieee-802-wireless-interim-session</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CA" dirty="0"/>
          </a:p>
        </p:txBody>
      </p:sp>
      <p:sp>
        <p:nvSpPr>
          <p:cNvPr id="2" name="Footer Placeholder 1">
            <a:extLst>
              <a:ext uri="{FF2B5EF4-FFF2-40B4-BE49-F238E27FC236}">
                <a16:creationId xmlns:a16="http://schemas.microsoft.com/office/drawing/2014/main" id="{56DA49BF-BCEB-93B4-A15B-A0B40D794C98}"/>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CFBEC4A6-F957-38BF-4636-276CC4BDCE44}"/>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970969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Slide </a:t>
            </a:r>
            <a:fld id="{BF9088BE-4FB0-43D4-875F-2C4B42EE0B21}" type="slidenum">
              <a:rPr lang="en-US" smtClean="0"/>
              <a:pPr>
                <a:defRPr/>
              </a:pPr>
              <a:t>5</a:t>
            </a:fld>
            <a:endParaRPr lang="en-US" dirty="0"/>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a:t>REVme Agenda</a:t>
            </a:r>
          </a:p>
        </p:txBody>
      </p:sp>
      <p:sp>
        <p:nvSpPr>
          <p:cNvPr id="4103" name="Rectangle 19"/>
          <p:cNvSpPr>
            <a:spLocks noChangeArrowheads="1"/>
          </p:cNvSpPr>
          <p:nvPr/>
        </p:nvSpPr>
        <p:spPr bwMode="auto">
          <a:xfrm>
            <a:off x="1066798" y="1143000"/>
            <a:ext cx="5296409"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May 10, 4pm ET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and March plenary minutes (Slide 6)</a:t>
            </a:r>
          </a:p>
          <a:p>
            <a:pPr lvl="1"/>
            <a:r>
              <a:rPr lang="en-GB" sz="1100" dirty="0"/>
              <a:t>TG Officer Elections</a:t>
            </a:r>
          </a:p>
          <a:p>
            <a:pPr lvl="1"/>
            <a:r>
              <a:rPr lang="en-GB" sz="1100" dirty="0"/>
              <a:t>Comment Resolution</a:t>
            </a:r>
          </a:p>
          <a:p>
            <a:pPr lvl="2"/>
            <a:r>
              <a:rPr lang="es-ES" altLang="en-US" sz="1100" dirty="0"/>
              <a:t>CID 2267 – Au (Huawei)</a:t>
            </a:r>
          </a:p>
          <a:p>
            <a:pPr lvl="2"/>
            <a:r>
              <a:rPr lang="es-ES" altLang="en-US" sz="1100" dirty="0"/>
              <a:t>CID 1040 – </a:t>
            </a:r>
            <a:r>
              <a:rPr lang="en-CA" altLang="en-US" sz="1100" dirty="0"/>
              <a:t>document</a:t>
            </a:r>
            <a:r>
              <a:rPr lang="es-ES" altLang="en-US" sz="1100" dirty="0"/>
              <a:t> 11-22/738 De La Olivia Delgado (InterDigital)</a:t>
            </a:r>
          </a:p>
          <a:p>
            <a:pPr lvl="2"/>
            <a:r>
              <a:rPr lang="es-ES" altLang="en-US" sz="1100" dirty="0"/>
              <a:t>CID 1413 – </a:t>
            </a:r>
            <a:r>
              <a:rPr lang="en-CA" altLang="en-US" sz="1100" dirty="0"/>
              <a:t>document</a:t>
            </a:r>
            <a:r>
              <a:rPr lang="es-ES" altLang="en-US" sz="1100" dirty="0"/>
              <a:t> 11-22/641 – </a:t>
            </a:r>
            <a:r>
              <a:rPr lang="es-ES" altLang="en-US" sz="1100" dirty="0" err="1"/>
              <a:t>Halasz</a:t>
            </a:r>
            <a:r>
              <a:rPr lang="es-ES" altLang="en-US" sz="1100" dirty="0"/>
              <a:t> (Morse Micro)</a:t>
            </a:r>
          </a:p>
          <a:p>
            <a:pPr lvl="2"/>
            <a:r>
              <a:rPr lang="es-ES" altLang="en-US" sz="1100" dirty="0"/>
              <a:t>CID 1469 – </a:t>
            </a:r>
            <a:r>
              <a:rPr lang="es-ES" altLang="en-US" sz="1100" dirty="0" err="1"/>
              <a:t>document</a:t>
            </a:r>
            <a:r>
              <a:rPr lang="es-ES" altLang="en-US" sz="1100" dirty="0"/>
              <a:t> 11-22/680 – </a:t>
            </a:r>
            <a:r>
              <a:rPr lang="es-ES" altLang="en-US" sz="1100" dirty="0" err="1"/>
              <a:t>Halasz</a:t>
            </a:r>
            <a:r>
              <a:rPr lang="es-ES" altLang="en-US" sz="1100" dirty="0"/>
              <a:t> (Morse Micro)</a:t>
            </a:r>
          </a:p>
          <a:p>
            <a:pPr lvl="2"/>
            <a:r>
              <a:rPr lang="es-ES" altLang="en-US" sz="1100" dirty="0"/>
              <a:t>CID 1490 – </a:t>
            </a:r>
            <a:r>
              <a:rPr lang="es-ES" altLang="en-US" sz="1100" dirty="0" err="1"/>
              <a:t>document</a:t>
            </a:r>
            <a:r>
              <a:rPr lang="es-ES" altLang="en-US" sz="1100" dirty="0"/>
              <a:t> 11-22/644 – </a:t>
            </a:r>
            <a:r>
              <a:rPr lang="es-ES" altLang="en-US" sz="1100" dirty="0" err="1"/>
              <a:t>Halasz</a:t>
            </a:r>
            <a:r>
              <a:rPr lang="es-ES" altLang="en-US" sz="1100" dirty="0"/>
              <a:t> (Morse Micro)</a:t>
            </a:r>
          </a:p>
          <a:p>
            <a:pPr lvl="2"/>
            <a:r>
              <a:rPr lang="es-ES" altLang="en-US" sz="1100" dirty="0"/>
              <a:t>CID 2219 – </a:t>
            </a:r>
            <a:r>
              <a:rPr lang="es-ES" altLang="en-US" sz="1100" dirty="0" err="1"/>
              <a:t>document</a:t>
            </a:r>
            <a:r>
              <a:rPr lang="es-ES" altLang="en-US" sz="1100" dirty="0"/>
              <a:t> 11-22/563 – </a:t>
            </a:r>
            <a:r>
              <a:rPr lang="es-ES" altLang="en-US" sz="1100" dirty="0" err="1"/>
              <a:t>Torab</a:t>
            </a:r>
            <a:r>
              <a:rPr lang="es-ES" altLang="en-US" sz="1100" dirty="0"/>
              <a:t> (Meta)</a:t>
            </a:r>
          </a:p>
          <a:p>
            <a:pPr lvl="2"/>
            <a:r>
              <a:rPr lang="en-CA" sz="1100" dirty="0"/>
              <a:t>ED1 CIDs – 11-22/319 – Qi (Intel)</a:t>
            </a:r>
            <a:endParaRPr lang="pt-BR" sz="1100" dirty="0"/>
          </a:p>
          <a:p>
            <a:pPr lvl="1"/>
            <a:r>
              <a:rPr lang="en-US" altLang="en-US" sz="1100" dirty="0"/>
              <a:t>Recess</a:t>
            </a:r>
            <a:endParaRPr lang="en-GB" dirty="0"/>
          </a:p>
          <a:p>
            <a:pPr marL="914400" lvl="2" indent="0">
              <a:buNone/>
            </a:pPr>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8000" y="4433094"/>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May 16, 4pm ET</a:t>
            </a:r>
          </a:p>
          <a:p>
            <a:pPr lvl="1"/>
            <a:r>
              <a:rPr lang="en-CA" altLang="en-US" sz="1100" dirty="0"/>
              <a:t>Motions </a:t>
            </a:r>
          </a:p>
          <a:p>
            <a:pPr lvl="2"/>
            <a:r>
              <a:rPr lang="en-CA" altLang="en-US" sz="1100" dirty="0"/>
              <a:t>11-22/0059rX – slides x-y</a:t>
            </a:r>
          </a:p>
          <a:p>
            <a:pPr lvl="1"/>
            <a:r>
              <a:rPr lang="en-CA" altLang="en-US" sz="1100" dirty="0"/>
              <a:t>Comment Resolution</a:t>
            </a:r>
            <a:endParaRPr lang="en-CA" sz="1100" dirty="0"/>
          </a:p>
          <a:p>
            <a:pPr lvl="2"/>
            <a:r>
              <a:rPr lang="en-CA" sz="1100" dirty="0"/>
              <a:t>CID 1349 – Levy (</a:t>
            </a:r>
            <a:r>
              <a:rPr lang="en-CA" sz="1100" dirty="0" err="1"/>
              <a:t>InterDigital</a:t>
            </a:r>
            <a:r>
              <a:rPr lang="en-CA" sz="1100" dirty="0"/>
              <a:t>)</a:t>
            </a:r>
          </a:p>
          <a:p>
            <a:pPr lvl="2"/>
            <a:r>
              <a:rPr lang="en-CA" sz="1100" dirty="0"/>
              <a:t>SEC CIDs – Montemurro (Huawei)</a:t>
            </a:r>
          </a:p>
          <a:p>
            <a:pPr lvl="1"/>
            <a:r>
              <a:rPr lang="en-CA" altLang="en-US" sz="1100" dirty="0"/>
              <a:t>Timeline, Teleconferences, </a:t>
            </a:r>
            <a:r>
              <a:rPr lang="en-CA" altLang="en-US" sz="1100" dirty="0" err="1"/>
              <a:t>Adhoc</a:t>
            </a:r>
            <a:r>
              <a:rPr lang="en-CA" altLang="en-US" sz="1100" dirty="0"/>
              <a:t>, Plan for May</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737894"/>
            <a:ext cx="4495801" cy="900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May 11, 4pm ET</a:t>
            </a:r>
          </a:p>
          <a:p>
            <a:pPr lvl="1"/>
            <a:r>
              <a:rPr lang="en-CA" altLang="en-US" sz="1100" dirty="0"/>
              <a:t>Editor Report – 11-21/687</a:t>
            </a:r>
          </a:p>
          <a:p>
            <a:pPr lvl="1"/>
            <a:r>
              <a:rPr lang="en-CA" altLang="en-US" sz="1100" dirty="0"/>
              <a:t>Comment Resolution</a:t>
            </a:r>
          </a:p>
          <a:p>
            <a:pPr lvl="2"/>
            <a:r>
              <a:rPr lang="en-CA" sz="1100" dirty="0"/>
              <a:t>GEN CIDs – </a:t>
            </a:r>
            <a:r>
              <a:rPr lang="en-CA" sz="1100" dirty="0" err="1"/>
              <a:t>Rosdahl</a:t>
            </a:r>
            <a:r>
              <a:rPr lang="en-CA" sz="1100" dirty="0"/>
              <a:t> (Qualcomm)</a:t>
            </a:r>
          </a:p>
          <a:p>
            <a:pPr lvl="1"/>
            <a:r>
              <a:rPr lang="en-CA" altLang="en-US" sz="11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590792" y="1227534"/>
            <a:ext cx="5296409"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May 12, 4pm ET</a:t>
            </a:r>
          </a:p>
          <a:p>
            <a:pPr lvl="1"/>
            <a:r>
              <a:rPr lang="en-CA" altLang="en-US" sz="1100" dirty="0"/>
              <a:t>Comment Resolution</a:t>
            </a:r>
            <a:endParaRPr lang="nl-NL" sz="1100" dirty="0"/>
          </a:p>
          <a:p>
            <a:pPr lvl="2"/>
            <a:r>
              <a:rPr lang="nl-NL" sz="1100" dirty="0"/>
              <a:t>PHY CIDs – document 11-22/520 – Kim (Qualcomm)</a:t>
            </a:r>
          </a:p>
          <a:p>
            <a:pPr lvl="2"/>
            <a:r>
              <a:rPr lang="nl-NL" sz="1100" dirty="0"/>
              <a:t>CID 2243, 2244, 2390, 2391 – document 11-22/652 Lin (InterDigital)</a:t>
            </a:r>
          </a:p>
          <a:p>
            <a:pPr lvl="2"/>
            <a:r>
              <a:rPr lang="nl-NL" sz="1100" dirty="0"/>
              <a:t>PHY CIDs – document 11-22/576 – Hart (Cisco)</a:t>
            </a:r>
          </a:p>
          <a:p>
            <a:pPr lvl="2"/>
            <a:r>
              <a:rPr lang="nl-NL" sz="1100"/>
              <a:t>MAC </a:t>
            </a:r>
            <a:r>
              <a:rPr lang="nl-NL" sz="1100" dirty="0"/>
              <a:t>CIDs – Hamilton (Ruckus-Commscope)</a:t>
            </a:r>
          </a:p>
          <a:p>
            <a:pPr lvl="1"/>
            <a:r>
              <a:rPr lang="en-CA" altLang="en-US" sz="1100" dirty="0"/>
              <a:t>Recess</a:t>
            </a:r>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858000" y="3061494"/>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May 13, 1:30pm ET</a:t>
            </a:r>
          </a:p>
          <a:p>
            <a:pPr lvl="1"/>
            <a:r>
              <a:rPr lang="en-CA" altLang="en-US" sz="1100" dirty="0"/>
              <a:t>Comment Resolution</a:t>
            </a:r>
          </a:p>
          <a:p>
            <a:pPr lvl="2"/>
            <a:r>
              <a:rPr lang="es-ES" altLang="en-US" sz="1100" dirty="0"/>
              <a:t>CID 2022 – </a:t>
            </a:r>
            <a:r>
              <a:rPr lang="en-CA" altLang="en-US" sz="1100" dirty="0"/>
              <a:t>document</a:t>
            </a:r>
            <a:r>
              <a:rPr lang="es-ES" altLang="en-US" sz="1100" dirty="0"/>
              <a:t> 11-22/522 – Asterjadhi (Qualcomm)</a:t>
            </a:r>
            <a:endParaRPr lang="en-CA" altLang="en-US" sz="1100" dirty="0"/>
          </a:p>
          <a:p>
            <a:pPr lvl="2"/>
            <a:r>
              <a:rPr lang="en-CA" altLang="en-US" sz="1100" dirty="0"/>
              <a:t>CIDs 1082, 1699, 1813 – </a:t>
            </a:r>
            <a:r>
              <a:rPr lang="en-CA" altLang="en-US" sz="1100" dirty="0" err="1"/>
              <a:t>Malinen</a:t>
            </a:r>
            <a:r>
              <a:rPr lang="en-CA" altLang="en-US" sz="1100" dirty="0"/>
              <a:t> (Qualcomm)</a:t>
            </a:r>
          </a:p>
          <a:p>
            <a:pPr lvl="2"/>
            <a:r>
              <a:rPr lang="en-CA" altLang="en-US" sz="1100" dirty="0"/>
              <a:t>SEC CIDs – Montemurro (Huawei)</a:t>
            </a:r>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March plenary: </a:t>
            </a:r>
            <a:r>
              <a:rPr lang="en-US" altLang="en-US" sz="1800" dirty="0">
                <a:hlinkClick r:id="rId2"/>
              </a:rPr>
              <a:t>https://mentor.ieee.org/802.11/dcn/22/11-22-0462-05-000m-telecon-minutes-for-revme-2022-march-802-electronic-plenary.docx</a:t>
            </a:r>
            <a:r>
              <a:rPr lang="en-US" altLang="en-US" sz="1800" dirty="0"/>
              <a:t> </a:t>
            </a:r>
          </a:p>
          <a:p>
            <a:pPr>
              <a:lnSpc>
                <a:spcPct val="80000"/>
              </a:lnSpc>
            </a:pPr>
            <a:r>
              <a:rPr lang="en-US" altLang="en-US" sz="1800" dirty="0"/>
              <a:t>REVme March teleconferences: </a:t>
            </a:r>
            <a:r>
              <a:rPr lang="en-US" altLang="en-US" sz="1800" dirty="0">
                <a:hlinkClick r:id="rId3"/>
              </a:rPr>
              <a:t>https://mentor.ieee.org/802.11/dcn/22/11-22-0517-01-000m-telecon-minutes-for-revme-march-21-and-28.docx</a:t>
            </a:r>
            <a:r>
              <a:rPr lang="en-US" altLang="en-US" sz="1800" dirty="0"/>
              <a:t> </a:t>
            </a:r>
          </a:p>
          <a:p>
            <a:pPr>
              <a:lnSpc>
                <a:spcPct val="80000"/>
              </a:lnSpc>
            </a:pPr>
            <a:r>
              <a:rPr lang="en-US" altLang="en-US" sz="1800" dirty="0"/>
              <a:t>REVme April teleconferences: </a:t>
            </a:r>
            <a:r>
              <a:rPr lang="en-US" altLang="en-US" sz="1800" dirty="0">
                <a:hlinkClick r:id="rId4"/>
              </a:rPr>
              <a:t>https://mentor.ieee.org/802.11/dcn/22/11-22-0609-02-000m-telecon-minutes-for-revme-april-4-11-22.docx</a:t>
            </a:r>
            <a:r>
              <a:rPr lang="en-US" altLang="en-US" sz="1800" dirty="0"/>
              <a:t> </a:t>
            </a:r>
          </a:p>
          <a:p>
            <a:pPr>
              <a:lnSpc>
                <a:spcPct val="80000"/>
              </a:lnSpc>
            </a:pPr>
            <a:r>
              <a:rPr lang="en-US" altLang="en-US" sz="1800" dirty="0"/>
              <a:t>REVme </a:t>
            </a:r>
            <a:r>
              <a:rPr lang="en-US" altLang="en-US" sz="1800" dirty="0" err="1"/>
              <a:t>Adhoc</a:t>
            </a:r>
            <a:r>
              <a:rPr lang="en-US" altLang="en-US" sz="1800" dirty="0"/>
              <a:t>: </a:t>
            </a:r>
            <a:r>
              <a:rPr lang="en-US" altLang="en-US" sz="1800" dirty="0">
                <a:hlinkClick r:id="rId5"/>
              </a:rPr>
              <a:t>https://mentor.ieee.org/802.11/dcn/22/11-22-0679-00-000m-minutes-for-revme-ad-hoc-april-26-28-2022.docx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Stephen McCann</a:t>
            </a:r>
          </a:p>
          <a:p>
            <a:pPr marL="0" indent="0">
              <a:buNone/>
            </a:pPr>
            <a:r>
              <a:rPr lang="en-CA" dirty="0"/>
              <a:t>Seconded: Jon </a:t>
            </a:r>
            <a:r>
              <a:rPr lang="en-CA" dirty="0" err="1"/>
              <a:t>Rosdahl</a:t>
            </a:r>
            <a:endParaRPr lang="en-CA" dirty="0"/>
          </a:p>
          <a:p>
            <a:pPr marL="0" indent="0">
              <a:buNone/>
            </a:pPr>
            <a:r>
              <a:rPr lang="en-CA" dirty="0"/>
              <a:t>Results: Unanimous. Passes.</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0B076A-E44B-C461-781E-A115C8516617}"/>
              </a:ext>
            </a:extLst>
          </p:cNvPr>
          <p:cNvSpPr>
            <a:spLocks noGrp="1"/>
          </p:cNvSpPr>
          <p:nvPr>
            <p:ph type="title"/>
          </p:nvPr>
        </p:nvSpPr>
        <p:spPr/>
        <p:txBody>
          <a:bodyPr/>
          <a:lstStyle/>
          <a:p>
            <a:r>
              <a:rPr lang="en-US" altLang="en-US" dirty="0"/>
              <a:t>Vice Chair Election/Editor/Secretary Confirmation</a:t>
            </a:r>
            <a:endParaRPr lang="en-CA" dirty="0"/>
          </a:p>
        </p:txBody>
      </p:sp>
      <p:sp>
        <p:nvSpPr>
          <p:cNvPr id="5" name="Content Placeholder 4">
            <a:extLst>
              <a:ext uri="{FF2B5EF4-FFF2-40B4-BE49-F238E27FC236}">
                <a16:creationId xmlns:a16="http://schemas.microsoft.com/office/drawing/2014/main" id="{513231AD-1A53-6B14-0C70-AEBE16CE79CB}"/>
              </a:ext>
            </a:extLst>
          </p:cNvPr>
          <p:cNvSpPr>
            <a:spLocks noGrp="1"/>
          </p:cNvSpPr>
          <p:nvPr>
            <p:ph idx="1"/>
          </p:nvPr>
        </p:nvSpPr>
        <p:spPr/>
        <p:txBody>
          <a:bodyPr/>
          <a:lstStyle/>
          <a:p>
            <a:pPr>
              <a:lnSpc>
                <a:spcPct val="80000"/>
              </a:lnSpc>
            </a:pPr>
            <a:r>
              <a:rPr lang="en-US" altLang="en-US" dirty="0"/>
              <a:t>Call for nominations</a:t>
            </a:r>
          </a:p>
          <a:p>
            <a:pPr>
              <a:lnSpc>
                <a:spcPct val="80000"/>
              </a:lnSpc>
            </a:pPr>
            <a:r>
              <a:rPr lang="en-US" altLang="en-US" dirty="0"/>
              <a:t>Close call for nominations</a:t>
            </a:r>
          </a:p>
          <a:p>
            <a:pPr>
              <a:lnSpc>
                <a:spcPct val="80000"/>
              </a:lnSpc>
            </a:pPr>
            <a:endParaRPr lang="en-US" altLang="en-US" dirty="0"/>
          </a:p>
          <a:p>
            <a:pPr marL="0" indent="0">
              <a:lnSpc>
                <a:spcPct val="80000"/>
              </a:lnSpc>
              <a:buNone/>
            </a:pPr>
            <a:r>
              <a:rPr lang="en-US" altLang="en-US" dirty="0"/>
              <a:t>Motion: Confirm the following </a:t>
            </a:r>
            <a:r>
              <a:rPr lang="en-US" altLang="en-US" dirty="0" err="1"/>
              <a:t>TGme</a:t>
            </a:r>
            <a:r>
              <a:rPr lang="en-US" altLang="en-US" dirty="0"/>
              <a:t> Vice Chairs,</a:t>
            </a:r>
          </a:p>
          <a:p>
            <a:pPr lvl="1">
              <a:lnSpc>
                <a:spcPct val="80000"/>
              </a:lnSpc>
            </a:pPr>
            <a:r>
              <a:rPr lang="en-US" altLang="en-US" dirty="0"/>
              <a:t>Mark Hamilton,</a:t>
            </a:r>
          </a:p>
          <a:p>
            <a:pPr lvl="1">
              <a:lnSpc>
                <a:spcPct val="80000"/>
              </a:lnSpc>
            </a:pPr>
            <a:r>
              <a:rPr lang="en-US" altLang="en-US" dirty="0"/>
              <a:t>Mark Rison</a:t>
            </a:r>
            <a:r>
              <a:rPr lang="en-US" altLang="en-US" i="1" dirty="0"/>
              <a:t>,</a:t>
            </a:r>
          </a:p>
          <a:p>
            <a:pPr marL="0" indent="0">
              <a:lnSpc>
                <a:spcPct val="80000"/>
              </a:lnSpc>
              <a:buNone/>
            </a:pPr>
            <a:r>
              <a:rPr lang="en-US" altLang="en-US" dirty="0"/>
              <a:t>confirm Emily Qi and Edward Au as </a:t>
            </a:r>
            <a:r>
              <a:rPr lang="en-US" altLang="en-US" dirty="0" err="1"/>
              <a:t>TGme</a:t>
            </a:r>
            <a:r>
              <a:rPr lang="en-US" altLang="en-US" dirty="0"/>
              <a:t> Editors,	</a:t>
            </a:r>
          </a:p>
          <a:p>
            <a:pPr marL="0" indent="0">
              <a:lnSpc>
                <a:spcPct val="80000"/>
              </a:lnSpc>
              <a:buNone/>
            </a:pPr>
            <a:r>
              <a:rPr lang="en-US" altLang="en-US" dirty="0"/>
              <a:t>and confirm Jon </a:t>
            </a:r>
            <a:r>
              <a:rPr lang="en-US" altLang="en-US" dirty="0" err="1"/>
              <a:t>Rosdahl</a:t>
            </a:r>
            <a:r>
              <a:rPr lang="en-US" altLang="en-US" dirty="0"/>
              <a:t> as </a:t>
            </a:r>
            <a:r>
              <a:rPr lang="en-US" altLang="en-US" dirty="0" err="1"/>
              <a:t>TGme</a:t>
            </a:r>
            <a:r>
              <a:rPr lang="en-US" altLang="en-US" dirty="0"/>
              <a:t> Secretary</a:t>
            </a:r>
            <a:br>
              <a:rPr lang="en-US" altLang="en-US" dirty="0"/>
            </a:br>
            <a:endParaRPr lang="en-US" altLang="en-US" sz="2400" dirty="0">
              <a:solidFill>
                <a:srgbClr val="006600"/>
              </a:solidFill>
            </a:endParaRPr>
          </a:p>
          <a:p>
            <a:pPr>
              <a:lnSpc>
                <a:spcPct val="80000"/>
              </a:lnSpc>
            </a:pPr>
            <a:r>
              <a:rPr lang="en-US" altLang="en-US" dirty="0"/>
              <a:t>Moved: Dan Harkins</a:t>
            </a:r>
          </a:p>
          <a:p>
            <a:pPr>
              <a:lnSpc>
                <a:spcPct val="80000"/>
              </a:lnSpc>
            </a:pPr>
            <a:r>
              <a:rPr lang="en-US" altLang="en-US" dirty="0"/>
              <a:t>Seconded: Stephen McCann</a:t>
            </a:r>
          </a:p>
          <a:p>
            <a:pPr>
              <a:lnSpc>
                <a:spcPct val="80000"/>
              </a:lnSpc>
            </a:pPr>
            <a:r>
              <a:rPr lang="en-US" altLang="en-US" dirty="0"/>
              <a:t>Result: Unanimous. </a:t>
            </a:r>
            <a:r>
              <a:rPr lang="en-US" altLang="en-US"/>
              <a:t>Passes.</a:t>
            </a:r>
            <a:endParaRPr lang="en-US" altLang="en-US" dirty="0"/>
          </a:p>
          <a:p>
            <a:endParaRPr lang="en-CA" dirty="0"/>
          </a:p>
        </p:txBody>
      </p:sp>
      <p:sp>
        <p:nvSpPr>
          <p:cNvPr id="2" name="Footer Placeholder 1">
            <a:extLst>
              <a:ext uri="{FF2B5EF4-FFF2-40B4-BE49-F238E27FC236}">
                <a16:creationId xmlns:a16="http://schemas.microsoft.com/office/drawing/2014/main" id="{2CAB553E-552A-8576-EA68-DCCF06ACF7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7081B74-88F8-BF54-ECE4-51BA29590254}"/>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577097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Jul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107931</TotalTime>
  <Words>2451</Words>
  <Application>Microsoft Office PowerPoint</Application>
  <PresentationFormat>Widescreen</PresentationFormat>
  <Paragraphs>275</Paragraphs>
  <Slides>21</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May 802.11 interim session</vt:lpstr>
      <vt:lpstr>REVme Agenda</vt:lpstr>
      <vt:lpstr>REVme minutes approval</vt:lpstr>
      <vt:lpstr>Vice Chair Election/Editor/Secretary Confirmation</vt:lpstr>
      <vt:lpstr>TGme Timeline</vt:lpstr>
      <vt:lpstr>Motion to Approve REVme Timeline </vt:lpstr>
      <vt:lpstr>Teleconference – Meeting plan until July</vt:lpstr>
      <vt:lpstr>REVme August Adhoc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11-21/0270</dc:title>
  <dc:subject>Task Group AY November 2015 Meeting Agenda</dc:subject>
  <dc:creator>"mmontemurro@blackberry.com" &lt;mmontemurro@blackberry.com&gt;</dc:creator>
  <cp:keywords>March 2022</cp:keywords>
  <dc:description/>
  <cp:lastModifiedBy>Mike Montemurro</cp:lastModifiedBy>
  <cp:revision>4605</cp:revision>
  <cp:lastPrinted>2014-11-04T15:04:57Z</cp:lastPrinted>
  <dcterms:created xsi:type="dcterms:W3CDTF">2007-04-17T18:10:23Z</dcterms:created>
  <dcterms:modified xsi:type="dcterms:W3CDTF">2022-05-12T22:05:06Z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