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902" r:id="rId5"/>
    <p:sldId id="613" r:id="rId6"/>
    <p:sldId id="857" r:id="rId7"/>
    <p:sldId id="860" r:id="rId8"/>
    <p:sldId id="859" r:id="rId9"/>
    <p:sldId id="855" r:id="rId10"/>
    <p:sldId id="848" r:id="rId11"/>
    <p:sldId id="90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902"/>
            <p14:sldId id="613"/>
            <p14:sldId id="857"/>
            <p14:sldId id="860"/>
            <p14:sldId id="859"/>
            <p14:sldId id="855"/>
            <p14:sldId id="848"/>
            <p14:sldId id="90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E351FE-D0A4-4CD1-B6A9-9AED59496DD2}" v="27" dt="2022-05-06T16:56:49.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4" d="100"/>
          <a:sy n="94" d="100"/>
        </p:scale>
        <p:origin x="108" y="3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BE351FE-D0A4-4CD1-B6A9-9AED59496DD2}"/>
    <pc:docChg chg="undo redo custSel addSld delSld modSld sldOrd modMainMaster modSection">
      <pc:chgData name="Mike Montemurro" userId="40c20c913ca7511e" providerId="LiveId" clId="{DBE351FE-D0A4-4CD1-B6A9-9AED59496DD2}" dt="2022-05-06T17:01:30.710" v="1705" actId="20577"/>
      <pc:docMkLst>
        <pc:docMk/>
      </pc:docMkLst>
      <pc:sldChg chg="modSp mod">
        <pc:chgData name="Mike Montemurro" userId="40c20c913ca7511e" providerId="LiveId" clId="{DBE351FE-D0A4-4CD1-B6A9-9AED59496DD2}" dt="2022-05-06T16:55:34.549" v="1641" actId="20577"/>
        <pc:sldMkLst>
          <pc:docMk/>
          <pc:sldMk cId="0" sldId="423"/>
        </pc:sldMkLst>
        <pc:spChg chg="mod">
          <ac:chgData name="Mike Montemurro" userId="40c20c913ca7511e" providerId="LiveId" clId="{DBE351FE-D0A4-4CD1-B6A9-9AED59496DD2}" dt="2022-05-06T16:55:34.549" v="1641" actId="20577"/>
          <ac:spMkLst>
            <pc:docMk/>
            <pc:sldMk cId="0" sldId="423"/>
            <ac:spMk id="8195" creationId="{00000000-0000-0000-0000-000000000000}"/>
          </ac:spMkLst>
        </pc:spChg>
      </pc:sldChg>
      <pc:sldChg chg="modSp mod">
        <pc:chgData name="Mike Montemurro" userId="40c20c913ca7511e" providerId="LiveId" clId="{DBE351FE-D0A4-4CD1-B6A9-9AED59496DD2}" dt="2022-05-06T16:57:43.062" v="1648" actId="20577"/>
        <pc:sldMkLst>
          <pc:docMk/>
          <pc:sldMk cId="3830619075" sldId="613"/>
        </pc:sldMkLst>
        <pc:spChg chg="mod">
          <ac:chgData name="Mike Montemurro" userId="40c20c913ca7511e" providerId="LiveId" clId="{DBE351FE-D0A4-4CD1-B6A9-9AED59496DD2}" dt="2022-05-06T16:52:51.412" v="1579" actId="20577"/>
          <ac:spMkLst>
            <pc:docMk/>
            <pc:sldMk cId="3830619075" sldId="613"/>
            <ac:spMk id="7" creationId="{12EA73ED-8534-496E-953B-F9D898315292}"/>
          </ac:spMkLst>
        </pc:spChg>
        <pc:spChg chg="mod">
          <ac:chgData name="Mike Montemurro" userId="40c20c913ca7511e" providerId="LiveId" clId="{DBE351FE-D0A4-4CD1-B6A9-9AED59496DD2}" dt="2022-05-06T16:52:43.779" v="1556" actId="20577"/>
          <ac:spMkLst>
            <pc:docMk/>
            <pc:sldMk cId="3830619075" sldId="613"/>
            <ac:spMk id="8" creationId="{4CD249A7-B25B-4413-A490-DA16C7C17DEA}"/>
          </ac:spMkLst>
        </pc:spChg>
        <pc:spChg chg="mod">
          <ac:chgData name="Mike Montemurro" userId="40c20c913ca7511e" providerId="LiveId" clId="{DBE351FE-D0A4-4CD1-B6A9-9AED59496DD2}" dt="2022-05-04T16:13:05.195" v="1487" actId="20577"/>
          <ac:spMkLst>
            <pc:docMk/>
            <pc:sldMk cId="3830619075" sldId="613"/>
            <ac:spMk id="9" creationId="{646D209B-E15C-40CD-B6C9-BF023D20E53D}"/>
          </ac:spMkLst>
        </pc:spChg>
        <pc:spChg chg="mod">
          <ac:chgData name="Mike Montemurro" userId="40c20c913ca7511e" providerId="LiveId" clId="{DBE351FE-D0A4-4CD1-B6A9-9AED59496DD2}" dt="2022-05-06T16:53:01.941" v="1601" actId="20577"/>
          <ac:spMkLst>
            <pc:docMk/>
            <pc:sldMk cId="3830619075" sldId="613"/>
            <ac:spMk id="10" creationId="{CC2AB40D-EE73-4F6E-AF6C-5BB8815A67AA}"/>
          </ac:spMkLst>
        </pc:spChg>
        <pc:spChg chg="mod">
          <ac:chgData name="Mike Montemurro" userId="40c20c913ca7511e" providerId="LiveId" clId="{DBE351FE-D0A4-4CD1-B6A9-9AED59496DD2}" dt="2022-05-06T16:57:43.062" v="1648" actId="20577"/>
          <ac:spMkLst>
            <pc:docMk/>
            <pc:sldMk cId="3830619075" sldId="613"/>
            <ac:spMk id="4103" creationId="{00000000-0000-0000-0000-000000000000}"/>
          </ac:spMkLst>
        </pc:spChg>
      </pc:sldChg>
      <pc:sldChg chg="modSp del mod modClrScheme chgLayout">
        <pc:chgData name="Mike Montemurro" userId="40c20c913ca7511e" providerId="LiveId" clId="{DBE351FE-D0A4-4CD1-B6A9-9AED59496DD2}" dt="2022-05-03T18:53:15.608" v="345" actId="47"/>
        <pc:sldMkLst>
          <pc:docMk/>
          <pc:sldMk cId="2167894282" sldId="676"/>
        </pc:sldMkLst>
        <pc:spChg chg="mod ord">
          <ac:chgData name="Mike Montemurro" userId="40c20c913ca7511e" providerId="LiveId" clId="{DBE351FE-D0A4-4CD1-B6A9-9AED59496DD2}" dt="2022-05-03T18:52:55.825" v="344" actId="700"/>
          <ac:spMkLst>
            <pc:docMk/>
            <pc:sldMk cId="2167894282" sldId="676"/>
            <ac:spMk id="9222" creationId="{00000000-0000-0000-0000-000000000000}"/>
          </ac:spMkLst>
        </pc:spChg>
        <pc:spChg chg="mod ord">
          <ac:chgData name="Mike Montemurro" userId="40c20c913ca7511e" providerId="LiveId" clId="{DBE351FE-D0A4-4CD1-B6A9-9AED59496DD2}" dt="2022-05-03T18:52:55.825" v="344" actId="700"/>
          <ac:spMkLst>
            <pc:docMk/>
            <pc:sldMk cId="2167894282" sldId="676"/>
            <ac:spMk id="9223" creationId="{00000000-0000-0000-0000-000000000000}"/>
          </ac:spMkLst>
        </pc:spChg>
        <pc:spChg chg="mod ord">
          <ac:chgData name="Mike Montemurro" userId="40c20c913ca7511e" providerId="LiveId" clId="{DBE351FE-D0A4-4CD1-B6A9-9AED59496DD2}" dt="2022-05-03T18:52:55.825" v="344" actId="700"/>
          <ac:spMkLst>
            <pc:docMk/>
            <pc:sldMk cId="2167894282" sldId="676"/>
            <ac:spMk id="10242" creationId="{00000000-0000-0000-0000-000000000000}"/>
          </ac:spMkLst>
        </pc:spChg>
        <pc:spChg chg="mod ord">
          <ac:chgData name="Mike Montemurro" userId="40c20c913ca7511e" providerId="LiveId" clId="{DBE351FE-D0A4-4CD1-B6A9-9AED59496DD2}" dt="2022-05-03T18:52:55.825" v="344" actId="700"/>
          <ac:spMkLst>
            <pc:docMk/>
            <pc:sldMk cId="2167894282" sldId="676"/>
            <ac:spMk id="10243" creationId="{00000000-0000-0000-0000-000000000000}"/>
          </ac:spMkLst>
        </pc:spChg>
        <pc:spChg chg="mod ord">
          <ac:chgData name="Mike Montemurro" userId="40c20c913ca7511e" providerId="LiveId" clId="{DBE351FE-D0A4-4CD1-B6A9-9AED59496DD2}" dt="2022-05-03T18:52:55.825" v="344" actId="700"/>
          <ac:spMkLst>
            <pc:docMk/>
            <pc:sldMk cId="2167894282" sldId="676"/>
            <ac:spMk id="10244" creationId="{00000000-0000-0000-0000-000000000000}"/>
          </ac:spMkLst>
        </pc:spChg>
      </pc:sldChg>
      <pc:sldChg chg="modSp mod">
        <pc:chgData name="Mike Montemurro" userId="40c20c913ca7511e" providerId="LiveId" clId="{DBE351FE-D0A4-4CD1-B6A9-9AED59496DD2}" dt="2022-05-03T19:49:54.825" v="1067" actId="20577"/>
        <pc:sldMkLst>
          <pc:docMk/>
          <pc:sldMk cId="3056178945" sldId="848"/>
        </pc:sldMkLst>
        <pc:spChg chg="mod">
          <ac:chgData name="Mike Montemurro" userId="40c20c913ca7511e" providerId="LiveId" clId="{DBE351FE-D0A4-4CD1-B6A9-9AED59496DD2}" dt="2022-05-03T19:49:54.825" v="1067" actId="20577"/>
          <ac:spMkLst>
            <pc:docMk/>
            <pc:sldMk cId="3056178945" sldId="848"/>
            <ac:spMk id="5" creationId="{312E63CB-7AA4-47E9-A213-073D8CADFEE1}"/>
          </ac:spMkLst>
        </pc:spChg>
      </pc:sldChg>
      <pc:sldChg chg="modSp mod">
        <pc:chgData name="Mike Montemurro" userId="40c20c913ca7511e" providerId="LiveId" clId="{DBE351FE-D0A4-4CD1-B6A9-9AED59496DD2}" dt="2022-05-06T16:55:17.117" v="1637" actId="20577"/>
        <pc:sldMkLst>
          <pc:docMk/>
          <pc:sldMk cId="2822743645" sldId="850"/>
        </pc:sldMkLst>
        <pc:spChg chg="mod">
          <ac:chgData name="Mike Montemurro" userId="40c20c913ca7511e" providerId="LiveId" clId="{DBE351FE-D0A4-4CD1-B6A9-9AED59496DD2}" dt="2022-05-02T15:42:26.404" v="8" actId="20577"/>
          <ac:spMkLst>
            <pc:docMk/>
            <pc:sldMk cId="2822743645" sldId="850"/>
            <ac:spMk id="4" creationId="{27F8E238-240A-4782-BD7C-888A610FFE0E}"/>
          </ac:spMkLst>
        </pc:spChg>
        <pc:spChg chg="mod">
          <ac:chgData name="Mike Montemurro" userId="40c20c913ca7511e" providerId="LiveId" clId="{DBE351FE-D0A4-4CD1-B6A9-9AED59496DD2}" dt="2022-05-06T16:55:17.117" v="1637" actId="20577"/>
          <ac:spMkLst>
            <pc:docMk/>
            <pc:sldMk cId="2822743645" sldId="850"/>
            <ac:spMk id="5" creationId="{5C289E12-1085-4168-A398-0F7249308ABA}"/>
          </ac:spMkLst>
        </pc:spChg>
      </pc:sldChg>
      <pc:sldChg chg="modSp mod">
        <pc:chgData name="Mike Montemurro" userId="40c20c913ca7511e" providerId="LiveId" clId="{DBE351FE-D0A4-4CD1-B6A9-9AED59496DD2}" dt="2022-05-02T15:42:42.265" v="19" actId="20577"/>
        <pc:sldMkLst>
          <pc:docMk/>
          <pc:sldMk cId="1366082887" sldId="851"/>
        </pc:sldMkLst>
        <pc:spChg chg="mod">
          <ac:chgData name="Mike Montemurro" userId="40c20c913ca7511e" providerId="LiveId" clId="{DBE351FE-D0A4-4CD1-B6A9-9AED59496DD2}" dt="2022-05-02T15:42:42.265" v="19" actId="20577"/>
          <ac:spMkLst>
            <pc:docMk/>
            <pc:sldMk cId="1366082887" sldId="851"/>
            <ac:spMk id="5" creationId="{CE3CB10D-55A8-4529-BEDD-F608F8F8F2BA}"/>
          </ac:spMkLst>
        </pc:spChg>
      </pc:sldChg>
      <pc:sldChg chg="modSp mod">
        <pc:chgData name="Mike Montemurro" userId="40c20c913ca7511e" providerId="LiveId" clId="{DBE351FE-D0A4-4CD1-B6A9-9AED59496DD2}" dt="2022-05-03T19:45:29.044" v="895" actId="20577"/>
        <pc:sldMkLst>
          <pc:docMk/>
          <pc:sldMk cId="2289214502" sldId="855"/>
        </pc:sldMkLst>
        <pc:spChg chg="mod">
          <ac:chgData name="Mike Montemurro" userId="40c20c913ca7511e" providerId="LiveId" clId="{DBE351FE-D0A4-4CD1-B6A9-9AED59496DD2}" dt="2022-05-03T19:45:29.044" v="895" actId="20577"/>
          <ac:spMkLst>
            <pc:docMk/>
            <pc:sldMk cId="2289214502" sldId="855"/>
            <ac:spMk id="5" creationId="{1DAD24F5-A556-4662-B5DA-D2EBC9A06A50}"/>
          </ac:spMkLst>
        </pc:spChg>
      </pc:sldChg>
      <pc:sldChg chg="del">
        <pc:chgData name="Mike Montemurro" userId="40c20c913ca7511e" providerId="LiveId" clId="{DBE351FE-D0A4-4CD1-B6A9-9AED59496DD2}" dt="2022-05-03T18:48:47.514" v="343" actId="2696"/>
        <pc:sldMkLst>
          <pc:docMk/>
          <pc:sldMk cId="2281110499" sldId="856"/>
        </pc:sldMkLst>
      </pc:sldChg>
      <pc:sldChg chg="modSp mod">
        <pc:chgData name="Mike Montemurro" userId="40c20c913ca7511e" providerId="LiveId" clId="{DBE351FE-D0A4-4CD1-B6A9-9AED59496DD2}" dt="2022-05-03T18:46:35.483" v="342" actId="20577"/>
        <pc:sldMkLst>
          <pc:docMk/>
          <pc:sldMk cId="1554063236" sldId="857"/>
        </pc:sldMkLst>
        <pc:spChg chg="mod">
          <ac:chgData name="Mike Montemurro" userId="40c20c913ca7511e" providerId="LiveId" clId="{DBE351FE-D0A4-4CD1-B6A9-9AED59496DD2}" dt="2022-05-03T18:46:35.483" v="342" actId="20577"/>
          <ac:spMkLst>
            <pc:docMk/>
            <pc:sldMk cId="1554063236" sldId="857"/>
            <ac:spMk id="5" creationId="{312E63CB-7AA4-47E9-A213-073D8CADFEE1}"/>
          </ac:spMkLst>
        </pc:spChg>
      </pc:sldChg>
      <pc:sldChg chg="modSp del mod">
        <pc:chgData name="Mike Montemurro" userId="40c20c913ca7511e" providerId="LiveId" clId="{DBE351FE-D0A4-4CD1-B6A9-9AED59496DD2}" dt="2022-05-06T16:56:53.925" v="1643" actId="47"/>
        <pc:sldMkLst>
          <pc:docMk/>
          <pc:sldMk cId="2162998407" sldId="858"/>
        </pc:sldMkLst>
        <pc:spChg chg="mod">
          <ac:chgData name="Mike Montemurro" userId="40c20c913ca7511e" providerId="LiveId" clId="{DBE351FE-D0A4-4CD1-B6A9-9AED59496DD2}" dt="2022-05-06T16:55:45.212" v="1642" actId="20577"/>
          <ac:spMkLst>
            <pc:docMk/>
            <pc:sldMk cId="2162998407" sldId="858"/>
            <ac:spMk id="4" creationId="{30132C6D-8479-4142-B103-4D5169917FBD}"/>
          </ac:spMkLst>
        </pc:spChg>
        <pc:spChg chg="mod">
          <ac:chgData name="Mike Montemurro" userId="40c20c913ca7511e" providerId="LiveId" clId="{DBE351FE-D0A4-4CD1-B6A9-9AED59496DD2}" dt="2022-05-03T18:41:01.587" v="166" actId="20577"/>
          <ac:spMkLst>
            <pc:docMk/>
            <pc:sldMk cId="2162998407" sldId="858"/>
            <ac:spMk id="5" creationId="{CDBD87D4-BD90-4A7E-A129-BCF7400E3DBF}"/>
          </ac:spMkLst>
        </pc:spChg>
      </pc:sldChg>
      <pc:sldChg chg="addSp modSp new mod modClrScheme chgLayout">
        <pc:chgData name="Mike Montemurro" userId="40c20c913ca7511e" providerId="LiveId" clId="{DBE351FE-D0A4-4CD1-B6A9-9AED59496DD2}" dt="2022-05-06T17:01:30.710" v="1705" actId="20577"/>
        <pc:sldMkLst>
          <pc:docMk/>
          <pc:sldMk cId="577097168" sldId="860"/>
        </pc:sldMkLst>
        <pc:spChg chg="mod ord">
          <ac:chgData name="Mike Montemurro" userId="40c20c913ca7511e" providerId="LiveId" clId="{DBE351FE-D0A4-4CD1-B6A9-9AED59496DD2}" dt="2022-05-03T18:53:24.138" v="347" actId="700"/>
          <ac:spMkLst>
            <pc:docMk/>
            <pc:sldMk cId="577097168" sldId="860"/>
            <ac:spMk id="2" creationId="{2CAB553E-552A-8576-EA68-DCCF06ACF752}"/>
          </ac:spMkLst>
        </pc:spChg>
        <pc:spChg chg="mod ord">
          <ac:chgData name="Mike Montemurro" userId="40c20c913ca7511e" providerId="LiveId" clId="{DBE351FE-D0A4-4CD1-B6A9-9AED59496DD2}" dt="2022-05-03T18:53:24.138" v="347" actId="700"/>
          <ac:spMkLst>
            <pc:docMk/>
            <pc:sldMk cId="577097168" sldId="860"/>
            <ac:spMk id="3" creationId="{A7081B74-88F8-BF54-ECE4-51BA29590254}"/>
          </ac:spMkLst>
        </pc:spChg>
        <pc:spChg chg="add mod ord">
          <ac:chgData name="Mike Montemurro" userId="40c20c913ca7511e" providerId="LiveId" clId="{DBE351FE-D0A4-4CD1-B6A9-9AED59496DD2}" dt="2022-05-03T19:03:41.602" v="460" actId="20577"/>
          <ac:spMkLst>
            <pc:docMk/>
            <pc:sldMk cId="577097168" sldId="860"/>
            <ac:spMk id="4" creationId="{410B076A-E44B-C461-781E-A115C8516617}"/>
          </ac:spMkLst>
        </pc:spChg>
        <pc:spChg chg="add mod ord">
          <ac:chgData name="Mike Montemurro" userId="40c20c913ca7511e" providerId="LiveId" clId="{DBE351FE-D0A4-4CD1-B6A9-9AED59496DD2}" dt="2022-05-06T17:01:30.710" v="1705" actId="20577"/>
          <ac:spMkLst>
            <pc:docMk/>
            <pc:sldMk cId="577097168" sldId="860"/>
            <ac:spMk id="5" creationId="{513231AD-1A53-6B14-0C70-AEBE16CE79CB}"/>
          </ac:spMkLst>
        </pc:spChg>
      </pc:sldChg>
      <pc:sldChg chg="modSp del mod ord">
        <pc:chgData name="Mike Montemurro" userId="40c20c913ca7511e" providerId="LiveId" clId="{DBE351FE-D0A4-4CD1-B6A9-9AED59496DD2}" dt="2022-05-03T19:48:06.567" v="1006" actId="47"/>
        <pc:sldMkLst>
          <pc:docMk/>
          <pc:sldMk cId="3468375992" sldId="861"/>
        </pc:sldMkLst>
        <pc:spChg chg="mod">
          <ac:chgData name="Mike Montemurro" userId="40c20c913ca7511e" providerId="LiveId" clId="{DBE351FE-D0A4-4CD1-B6A9-9AED59496DD2}" dt="2022-05-03T19:47:55.254" v="1004" actId="20577"/>
          <ac:spMkLst>
            <pc:docMk/>
            <pc:sldMk cId="3468375992" sldId="861"/>
            <ac:spMk id="4" creationId="{57E03B76-EBEA-4DED-BAEC-722D0C672AE5}"/>
          </ac:spMkLst>
        </pc:spChg>
      </pc:sldChg>
      <pc:sldChg chg="modSp add mod">
        <pc:chgData name="Mike Montemurro" userId="40c20c913ca7511e" providerId="LiveId" clId="{DBE351FE-D0A4-4CD1-B6A9-9AED59496DD2}" dt="2022-05-03T19:49:34.989" v="1050" actId="20577"/>
        <pc:sldMkLst>
          <pc:docMk/>
          <pc:sldMk cId="4266043622" sldId="901"/>
        </pc:sldMkLst>
        <pc:spChg chg="mod">
          <ac:chgData name="Mike Montemurro" userId="40c20c913ca7511e" providerId="LiveId" clId="{DBE351FE-D0A4-4CD1-B6A9-9AED59496DD2}" dt="2022-05-03T19:49:34.989" v="1050" actId="20577"/>
          <ac:spMkLst>
            <pc:docMk/>
            <pc:sldMk cId="4266043622" sldId="901"/>
            <ac:spMk id="9222" creationId="{00000000-0000-0000-0000-000000000000}"/>
          </ac:spMkLst>
        </pc:spChg>
        <pc:spChg chg="mod">
          <ac:chgData name="Mike Montemurro" userId="40c20c913ca7511e" providerId="LiveId" clId="{DBE351FE-D0A4-4CD1-B6A9-9AED59496DD2}" dt="2022-05-03T19:49:13.719" v="1044" actId="20577"/>
          <ac:spMkLst>
            <pc:docMk/>
            <pc:sldMk cId="4266043622" sldId="901"/>
            <ac:spMk id="9223" creationId="{00000000-0000-0000-0000-000000000000}"/>
          </ac:spMkLst>
        </pc:spChg>
      </pc:sldChg>
      <pc:sldChg chg="addSp modSp new mod modClrScheme chgLayout">
        <pc:chgData name="Mike Montemurro" userId="40c20c913ca7511e" providerId="LiveId" clId="{DBE351FE-D0A4-4CD1-B6A9-9AED59496DD2}" dt="2022-05-06T17:00:40.752" v="1687" actId="5793"/>
        <pc:sldMkLst>
          <pc:docMk/>
          <pc:sldMk cId="970969498" sldId="902"/>
        </pc:sldMkLst>
        <pc:spChg chg="mod ord">
          <ac:chgData name="Mike Montemurro" userId="40c20c913ca7511e" providerId="LiveId" clId="{DBE351FE-D0A4-4CD1-B6A9-9AED59496DD2}" dt="2022-05-06T17:00:09.149" v="1682" actId="700"/>
          <ac:spMkLst>
            <pc:docMk/>
            <pc:sldMk cId="970969498" sldId="902"/>
            <ac:spMk id="2" creationId="{56DA49BF-BCEB-93B4-A15B-A0B40D794C98}"/>
          </ac:spMkLst>
        </pc:spChg>
        <pc:spChg chg="mod ord">
          <ac:chgData name="Mike Montemurro" userId="40c20c913ca7511e" providerId="LiveId" clId="{DBE351FE-D0A4-4CD1-B6A9-9AED59496DD2}" dt="2022-05-06T17:00:09.149" v="1682" actId="700"/>
          <ac:spMkLst>
            <pc:docMk/>
            <pc:sldMk cId="970969498" sldId="902"/>
            <ac:spMk id="3" creationId="{CFBEC4A6-F957-38BF-4636-276CC4BDCE44}"/>
          </ac:spMkLst>
        </pc:spChg>
        <pc:spChg chg="add mod ord">
          <ac:chgData name="Mike Montemurro" userId="40c20c913ca7511e" providerId="LiveId" clId="{DBE351FE-D0A4-4CD1-B6A9-9AED59496DD2}" dt="2022-05-06T17:00:22.698" v="1683"/>
          <ac:spMkLst>
            <pc:docMk/>
            <pc:sldMk cId="970969498" sldId="902"/>
            <ac:spMk id="4" creationId="{AC1601F3-7267-6A9F-30FE-DE36D53FD177}"/>
          </ac:spMkLst>
        </pc:spChg>
        <pc:spChg chg="add mod ord">
          <ac:chgData name="Mike Montemurro" userId="40c20c913ca7511e" providerId="LiveId" clId="{DBE351FE-D0A4-4CD1-B6A9-9AED59496DD2}" dt="2022-05-06T17:00:40.752" v="1687" actId="5793"/>
          <ac:spMkLst>
            <pc:docMk/>
            <pc:sldMk cId="970969498" sldId="902"/>
            <ac:spMk id="5" creationId="{598EC69C-10F1-B0F3-28D6-8A35CE0B32DE}"/>
          </ac:spMkLst>
        </pc:spChg>
      </pc:sldChg>
      <pc:sldChg chg="modSp del mod chgLayout">
        <pc:chgData name="Mike Montemurro" userId="40c20c913ca7511e" providerId="LiveId" clId="{DBE351FE-D0A4-4CD1-B6A9-9AED59496DD2}" dt="2022-05-06T16:59:59.395" v="1680" actId="47"/>
        <pc:sldMkLst>
          <pc:docMk/>
          <pc:sldMk cId="1968720319" sldId="2366"/>
        </pc:sldMkLst>
        <pc:spChg chg="mod ord">
          <ac:chgData name="Mike Montemurro" userId="40c20c913ca7511e" providerId="LiveId" clId="{DBE351FE-D0A4-4CD1-B6A9-9AED59496DD2}" dt="2022-05-06T16:58:13.127" v="1678" actId="700"/>
          <ac:spMkLst>
            <pc:docMk/>
            <pc:sldMk cId="1968720319" sldId="2366"/>
            <ac:spMk id="2" creationId="{00000000-0000-0000-0000-000000000000}"/>
          </ac:spMkLst>
        </pc:spChg>
        <pc:spChg chg="mod ord">
          <ac:chgData name="Mike Montemurro" userId="40c20c913ca7511e" providerId="LiveId" clId="{DBE351FE-D0A4-4CD1-B6A9-9AED59496DD2}" dt="2022-05-06T16:58:13.127" v="1678" actId="700"/>
          <ac:spMkLst>
            <pc:docMk/>
            <pc:sldMk cId="1968720319" sldId="2366"/>
            <ac:spMk id="3" creationId="{00000000-0000-0000-0000-000000000000}"/>
          </ac:spMkLst>
        </pc:spChg>
        <pc:spChg chg="mod ord">
          <ac:chgData name="Mike Montemurro" userId="40c20c913ca7511e" providerId="LiveId" clId="{DBE351FE-D0A4-4CD1-B6A9-9AED59496DD2}" dt="2022-05-06T16:58:13.127" v="1678" actId="700"/>
          <ac:spMkLst>
            <pc:docMk/>
            <pc:sldMk cId="1968720319" sldId="2366"/>
            <ac:spMk id="4" creationId="{00000000-0000-0000-0000-000000000000}"/>
          </ac:spMkLst>
        </pc:spChg>
        <pc:spChg chg="mod ord">
          <ac:chgData name="Mike Montemurro" userId="40c20c913ca7511e" providerId="LiveId" clId="{DBE351FE-D0A4-4CD1-B6A9-9AED59496DD2}" dt="2022-05-06T16:58:53.636" v="1679" actId="1076"/>
          <ac:spMkLst>
            <pc:docMk/>
            <pc:sldMk cId="1968720319" sldId="2366"/>
            <ac:spMk id="5" creationId="{00000000-0000-0000-0000-000000000000}"/>
          </ac:spMkLst>
        </pc:spChg>
        <pc:spChg chg="mod ord">
          <ac:chgData name="Mike Montemurro" userId="40c20c913ca7511e" providerId="LiveId" clId="{DBE351FE-D0A4-4CD1-B6A9-9AED59496DD2}" dt="2022-05-06T16:58:13.127" v="1678" actId="700"/>
          <ac:spMkLst>
            <pc:docMk/>
            <pc:sldMk cId="1968720319" sldId="2366"/>
            <ac:spMk id="6" creationId="{00000000-0000-0000-0000-000000000000}"/>
          </ac:spMkLst>
        </pc:spChg>
      </pc:sldChg>
      <pc:sldMasterChg chg="modSp mod">
        <pc:chgData name="Mike Montemurro" userId="40c20c913ca7511e" providerId="LiveId" clId="{DBE351FE-D0A4-4CD1-B6A9-9AED59496DD2}" dt="2022-05-02T15:42:18.377" v="5" actId="20577"/>
        <pc:sldMasterMkLst>
          <pc:docMk/>
          <pc:sldMasterMk cId="0" sldId="2147483648"/>
        </pc:sldMasterMkLst>
        <pc:spChg chg="mod">
          <ac:chgData name="Mike Montemurro" userId="40c20c913ca7511e" providerId="LiveId" clId="{DBE351FE-D0A4-4CD1-B6A9-9AED59496DD2}" dt="2022-05-02T15:42:18.377" v="5" actId="20577"/>
          <ac:spMkLst>
            <pc:docMk/>
            <pc:sldMasterMk cId="0" sldId="2147483648"/>
            <ac:spMk id="11" creationId="{00000000-0000-0000-0000-000000000000}"/>
          </ac:spMkLst>
        </pc:spChg>
        <pc:spChg chg="mod">
          <ac:chgData name="Mike Montemurro" userId="40c20c913ca7511e" providerId="LiveId" clId="{DBE351FE-D0A4-4CD1-B6A9-9AED59496DD2}" dt="2022-05-02T15:42:14.642" v="2"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802.11-22/0567r0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517-01-000m-telecon-minutes-for-revme-march-21-and-28.docx" TargetMode="External"/><Relationship Id="rId2" Type="http://schemas.openxmlformats.org/officeDocument/2006/relationships/hyperlink" Target="https://mentor.ieee.org/802.11/dcn/22/11-22-0462-05-000m-telecon-minutes-for-revme-2022-march-802-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0679-00-000m-minutes-for-revme-ad-hoc-april-26-28-2022.docx" TargetMode="External"/><Relationship Id="rId4" Type="http://schemas.openxmlformats.org/officeDocument/2006/relationships/hyperlink" Target="https://mentor.ieee.org/802.11/dcn/22/11-22-0609-02-000m-telecon-minutes-for-revme-april-4-11-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2022-05-06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May 27, June 3, 6, 13, 20, 27 – 10am ET, 2hrs</a:t>
            </a:r>
          </a:p>
          <a:p>
            <a:pPr marL="0" indent="0">
              <a:lnSpc>
                <a:spcPct val="80000"/>
              </a:lnSpc>
              <a:buNone/>
            </a:pPr>
            <a:endParaRPr lang="en-US" altLang="en-US" sz="2000" dirty="0"/>
          </a:p>
          <a:p>
            <a:pPr>
              <a:lnSpc>
                <a:spcPct val="80000"/>
              </a:lnSpc>
            </a:pPr>
            <a:r>
              <a:rPr lang="en-US" altLang="en-US" sz="2000" dirty="0"/>
              <a:t>For the July Plenary: 5 sessions</a:t>
            </a:r>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TBD </a:t>
            </a:r>
          </a:p>
          <a:p>
            <a:pPr lvl="1">
              <a:lnSpc>
                <a:spcPct val="80000"/>
              </a:lnSpc>
            </a:pPr>
            <a:r>
              <a:rPr lang="en-US" altLang="en-US" sz="1600" dirty="0"/>
              <a:t>Dates: Aug 16-18 or Aug 23-25</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err="1"/>
              <a:t>REVme</a:t>
            </a:r>
            <a:r>
              <a:rPr lang="en-US" altLang="en-US" dirty="0"/>
              <a:t> August </a:t>
            </a:r>
            <a:r>
              <a:rPr lang="en-US" altLang="en-US" dirty="0" err="1"/>
              <a:t>Adhoc</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August  &lt;26-28&gt;, 2022 in &lt;&gt; for the purpose of </a:t>
            </a:r>
            <a:r>
              <a:rPr lang="en-US" altLang="en-US" sz="2800" dirty="0" err="1"/>
              <a:t>REVme</a:t>
            </a:r>
            <a:r>
              <a:rPr lang="en-US" altLang="en-US" sz="2800" dirty="0"/>
              <a:t>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&lt;&gt;</a:t>
            </a:r>
          </a:p>
          <a:p>
            <a:pPr marL="0" indent="0">
              <a:lnSpc>
                <a:spcPct val="80000"/>
              </a:lnSpc>
              <a:buNone/>
            </a:pPr>
            <a:r>
              <a:rPr lang="en-US" altLang="en-US" sz="2800" dirty="0"/>
              <a:t>Seconded: &lt;&gt;</a:t>
            </a:r>
          </a:p>
          <a:p>
            <a:pPr marL="0" indent="0">
              <a:lnSpc>
                <a:spcPct val="80000"/>
              </a:lnSpc>
              <a:buNone/>
            </a:pPr>
            <a:r>
              <a:rPr lang="en-US" altLang="en-US" sz="2800" dirty="0"/>
              <a:t>Result: &lt;&gt;. &lt;&gt;.</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1601F3-7267-6A9F-30FE-DE36D53FD177}"/>
              </a:ext>
            </a:extLst>
          </p:cNvPr>
          <p:cNvSpPr>
            <a:spLocks noGrp="1"/>
          </p:cNvSpPr>
          <p:nvPr>
            <p:ph type="title"/>
          </p:nvPr>
        </p:nvSpPr>
        <p:spPr/>
        <p:txBody>
          <a:bodyPr/>
          <a:lstStyle/>
          <a:p>
            <a:r>
              <a:rPr lang="en-US" dirty="0"/>
              <a:t>Registration for the May 802.11 interim session</a:t>
            </a:r>
            <a:endParaRPr lang="en-CA" dirty="0"/>
          </a:p>
        </p:txBody>
      </p:sp>
      <p:sp>
        <p:nvSpPr>
          <p:cNvPr id="5" name="Content Placeholder 4">
            <a:extLst>
              <a:ext uri="{FF2B5EF4-FFF2-40B4-BE49-F238E27FC236}">
                <a16:creationId xmlns:a16="http://schemas.microsoft.com/office/drawing/2014/main" id="{598EC69C-10F1-B0F3-28D6-8A35CE0B32DE}"/>
              </a:ext>
            </a:extLst>
          </p:cNvPr>
          <p:cNvSpPr>
            <a:spLocks noGrp="1"/>
          </p:cNvSpPr>
          <p:nvPr>
            <p:ph idx="1"/>
          </p:nvPr>
        </p:nvSpPr>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marL="0" indent="0">
              <a:buNone/>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56DA49BF-BCEB-93B4-A15B-A0B40D794C98}"/>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CFBEC4A6-F957-38BF-4636-276CC4BDCE4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97096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May 10,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March plenary minutes (Slide 6)</a:t>
            </a:r>
          </a:p>
          <a:p>
            <a:pPr lvl="1"/>
            <a:r>
              <a:rPr lang="en-GB" sz="1100" dirty="0"/>
              <a:t>TG Officer Elections</a:t>
            </a:r>
          </a:p>
          <a:p>
            <a:pPr lvl="1"/>
            <a:r>
              <a:rPr lang="en-GB" sz="1100" dirty="0"/>
              <a:t>Editor Report</a:t>
            </a:r>
          </a:p>
          <a:p>
            <a:pPr lvl="1"/>
            <a:r>
              <a:rPr lang="en-GB" sz="1100" dirty="0"/>
              <a:t>Comment Resolution</a:t>
            </a:r>
          </a:p>
          <a:p>
            <a:pPr lvl="2"/>
            <a:r>
              <a:rPr lang="es-ES" altLang="en-US" sz="1100" dirty="0"/>
              <a:t>CID 2267 – Au (Huawei)</a:t>
            </a:r>
          </a:p>
          <a:p>
            <a:pPr lvl="2"/>
            <a:r>
              <a:rPr lang="es-ES" altLang="en-US" sz="1100" dirty="0"/>
              <a:t>CID 1040 – De La Olivia Delgado (</a:t>
            </a:r>
            <a:r>
              <a:rPr lang="es-ES" altLang="en-US" sz="1100" dirty="0" err="1"/>
              <a:t>InterDigital</a:t>
            </a:r>
            <a:r>
              <a:rPr lang="es-ES" altLang="en-US" sz="1100" dirty="0"/>
              <a:t>)</a:t>
            </a:r>
          </a:p>
          <a:p>
            <a:pPr lvl="2"/>
            <a:r>
              <a:rPr lang="es-ES" altLang="en-US" sz="1100" dirty="0"/>
              <a:t>CID 1276 – </a:t>
            </a:r>
            <a:r>
              <a:rPr lang="nl-NL" sz="1100" dirty="0"/>
              <a:t>document</a:t>
            </a:r>
            <a:r>
              <a:rPr lang="es-ES" altLang="en-US" sz="1100" dirty="0"/>
              <a:t> 11-22/253 – </a:t>
            </a:r>
            <a:r>
              <a:rPr lang="es-ES" altLang="en-US" sz="1100" dirty="0" err="1"/>
              <a:t>Halasz</a:t>
            </a:r>
            <a:r>
              <a:rPr lang="es-ES" altLang="en-US" sz="1100" dirty="0"/>
              <a:t> (Morse Micro)</a:t>
            </a:r>
          </a:p>
          <a:p>
            <a:pPr lvl="2"/>
            <a:r>
              <a:rPr lang="es-ES" altLang="en-US" sz="1100" dirty="0"/>
              <a:t>CID 1413 – </a:t>
            </a:r>
            <a:r>
              <a:rPr lang="es-ES" altLang="en-US" sz="1100" dirty="0" err="1"/>
              <a:t>document</a:t>
            </a:r>
            <a:r>
              <a:rPr lang="es-ES" altLang="en-US" sz="1100" dirty="0"/>
              <a:t> 11-22/641 – </a:t>
            </a:r>
            <a:r>
              <a:rPr lang="es-ES" altLang="en-US" sz="1100" dirty="0" err="1"/>
              <a:t>Halasz</a:t>
            </a:r>
            <a:r>
              <a:rPr lang="es-ES" altLang="en-US" sz="1100" dirty="0"/>
              <a:t> (Morse Micro)</a:t>
            </a:r>
          </a:p>
          <a:p>
            <a:pPr lvl="2"/>
            <a:r>
              <a:rPr lang="es-ES" altLang="en-US" sz="1100" dirty="0"/>
              <a:t>CID 1469 – </a:t>
            </a:r>
            <a:r>
              <a:rPr lang="es-ES" altLang="en-US" sz="1100" dirty="0" err="1"/>
              <a:t>document</a:t>
            </a:r>
            <a:r>
              <a:rPr lang="es-ES" altLang="en-US" sz="1100" dirty="0"/>
              <a:t> 11-22/680 – </a:t>
            </a:r>
            <a:r>
              <a:rPr lang="es-ES" altLang="en-US" sz="1100" dirty="0" err="1"/>
              <a:t>Halasz</a:t>
            </a:r>
            <a:r>
              <a:rPr lang="es-ES" altLang="en-US" sz="1100" dirty="0"/>
              <a:t> (Morse Micro)</a:t>
            </a:r>
          </a:p>
          <a:p>
            <a:pPr lvl="2"/>
            <a:r>
              <a:rPr lang="es-ES" altLang="en-US" sz="1100" dirty="0"/>
              <a:t>CID 1490 – </a:t>
            </a:r>
            <a:r>
              <a:rPr lang="es-ES" altLang="en-US" sz="1100" dirty="0" err="1"/>
              <a:t>document</a:t>
            </a:r>
            <a:r>
              <a:rPr lang="es-ES" altLang="en-US" sz="1100" dirty="0"/>
              <a:t> 11-22/644 – </a:t>
            </a:r>
            <a:r>
              <a:rPr lang="es-ES" altLang="en-US" sz="1100" dirty="0" err="1"/>
              <a:t>Halasz</a:t>
            </a:r>
            <a:r>
              <a:rPr lang="es-ES" altLang="en-US" sz="1100" dirty="0"/>
              <a:t> (Morse Micro)</a:t>
            </a:r>
          </a:p>
          <a:p>
            <a:pPr lvl="2"/>
            <a:r>
              <a:rPr lang="es-ES" altLang="en-US" sz="1100" dirty="0"/>
              <a:t>CID 2219 – </a:t>
            </a:r>
            <a:r>
              <a:rPr lang="es-ES" altLang="en-US" sz="1100" dirty="0" err="1"/>
              <a:t>document</a:t>
            </a:r>
            <a:r>
              <a:rPr lang="es-ES" altLang="en-US" sz="1100" dirty="0"/>
              <a:t> 11-22/563 – </a:t>
            </a:r>
            <a:r>
              <a:rPr lang="es-ES" altLang="en-US" sz="1100" dirty="0" err="1"/>
              <a:t>Torab</a:t>
            </a:r>
            <a:r>
              <a:rPr lang="es-ES" altLang="en-US" sz="1100" dirty="0"/>
              <a:t> (Meta)</a:t>
            </a:r>
          </a:p>
          <a:p>
            <a:pPr lvl="2"/>
            <a:r>
              <a:rPr lang="en-CA" sz="1100" dirty="0"/>
              <a:t>ED1 CIDs – Qi (Intel)</a:t>
            </a:r>
            <a:endParaRPr lang="pt-BR" sz="1100" dirty="0"/>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0386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May 16, 4pm ET</a:t>
            </a:r>
          </a:p>
          <a:p>
            <a:pPr lvl="1"/>
            <a:r>
              <a:rPr lang="en-CA" altLang="en-US" sz="1100" dirty="0"/>
              <a:t>Motions </a:t>
            </a:r>
          </a:p>
          <a:p>
            <a:pPr lvl="2"/>
            <a:r>
              <a:rPr lang="en-CA" altLang="en-US" sz="1100" dirty="0"/>
              <a:t>11-22/0059rX – slides x-y</a:t>
            </a:r>
          </a:p>
          <a:p>
            <a:pPr lvl="1"/>
            <a:r>
              <a:rPr lang="en-CA" altLang="en-US" sz="1100" dirty="0"/>
              <a:t>Comment Resolution</a:t>
            </a:r>
            <a:endParaRPr lang="en-CA" sz="1100" dirty="0"/>
          </a:p>
          <a:p>
            <a:pPr lvl="2"/>
            <a:r>
              <a:rPr lang="en-CA" sz="1100" dirty="0"/>
              <a:t>CID 2267 – Au (Huawei)</a:t>
            </a:r>
          </a:p>
          <a:p>
            <a:pPr lvl="2"/>
            <a:r>
              <a:rPr lang="en-CA" sz="1100" dirty="0"/>
              <a:t>CID 1349 – Levy (</a:t>
            </a:r>
            <a:r>
              <a:rPr lang="en-CA" sz="1100" dirty="0" err="1"/>
              <a:t>InterDigital</a:t>
            </a:r>
            <a:r>
              <a:rPr lang="en-CA" sz="1100" dirty="0"/>
              <a:t>)</a:t>
            </a:r>
          </a:p>
          <a:p>
            <a:pPr lvl="2"/>
            <a:r>
              <a:rPr lang="en-CA" sz="1100" dirty="0"/>
              <a:t>GEN CIDs – </a:t>
            </a:r>
            <a:r>
              <a:rPr lang="en-CA" sz="1100" dirty="0" err="1"/>
              <a:t>Rosdahl</a:t>
            </a:r>
            <a:r>
              <a:rPr lang="en-CA" sz="1100" dirty="0"/>
              <a:t> (Qualcomm)</a:t>
            </a:r>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4495801" cy="90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May 11, 4pm ET</a:t>
            </a:r>
          </a:p>
          <a:p>
            <a:pPr lvl="1"/>
            <a:r>
              <a:rPr lang="en-CA" altLang="en-US" sz="1100" dirty="0"/>
              <a:t>Comment Resolution</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227534"/>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May 12, 4pm ET</a:t>
            </a:r>
          </a:p>
          <a:p>
            <a:pPr lvl="1"/>
            <a:r>
              <a:rPr lang="en-CA" altLang="en-US" sz="1100" dirty="0"/>
              <a:t>Comment Resolution</a:t>
            </a:r>
            <a:endParaRPr lang="pt-BR" sz="1100" dirty="0"/>
          </a:p>
          <a:p>
            <a:pPr lvl="2"/>
            <a:r>
              <a:rPr lang="nl-NL" sz="1100" dirty="0"/>
              <a:t>CID 2243, 2244, 2390, 2391 – document 11-22 Lin (InterDigital)</a:t>
            </a:r>
          </a:p>
          <a:p>
            <a:pPr lvl="2"/>
            <a:r>
              <a:rPr lang="nl-NL" sz="1100" dirty="0"/>
              <a:t>PHY CIDs – document 11-22/576 – Hart (Cisco)</a:t>
            </a:r>
          </a:p>
          <a:p>
            <a:pPr lvl="2"/>
            <a:r>
              <a:rPr lang="nl-NL" sz="1100" dirty="0"/>
              <a:t>PHY CIDs – document 11-22/520 – Kim (Qualcomm)</a:t>
            </a:r>
          </a:p>
          <a:p>
            <a:pPr lvl="2"/>
            <a:r>
              <a:rPr lang="nl-NL" sz="1100" dirty="0"/>
              <a:t>CID 1220 – Coffey (Realtek)</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28956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May 13, 1:30pm ET</a:t>
            </a:r>
          </a:p>
          <a:p>
            <a:pPr lvl="1"/>
            <a:r>
              <a:rPr lang="en-CA" altLang="en-US" sz="1100" dirty="0"/>
              <a:t>Comment Resolution</a:t>
            </a:r>
          </a:p>
          <a:p>
            <a:pPr lvl="2"/>
            <a:r>
              <a:rPr lang="es-ES" altLang="en-US" sz="1100" dirty="0"/>
              <a:t>CID 2022 – </a:t>
            </a:r>
            <a:r>
              <a:rPr lang="es-ES" altLang="en-US" sz="1100" dirty="0" err="1"/>
              <a:t>document</a:t>
            </a:r>
            <a:r>
              <a:rPr lang="es-ES" altLang="en-US" sz="1100"/>
              <a:t> 11-22/522 – Asterjadhi (Qualcomm)</a:t>
            </a:r>
            <a:endParaRPr lang="en-CA" altLang="en-US" sz="1100"/>
          </a:p>
          <a:p>
            <a:pPr lvl="2"/>
            <a:r>
              <a:rPr lang="en-CA" altLang="en-US" sz="1100" dirty="0"/>
              <a:t>MAC CIDs</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March plenary: </a:t>
            </a:r>
            <a:r>
              <a:rPr lang="en-US" altLang="en-US" sz="1800" dirty="0">
                <a:hlinkClick r:id="rId2"/>
              </a:rPr>
              <a:t>https://mentor.ieee.org/802.11/dcn/22/11-22-0462-05-000m-telecon-minutes-for-revme-2022-march-802-electronic-plenary.docx</a:t>
            </a:r>
            <a:r>
              <a:rPr lang="en-US" altLang="en-US" sz="1800" dirty="0"/>
              <a:t> </a:t>
            </a:r>
          </a:p>
          <a:p>
            <a:pPr>
              <a:lnSpc>
                <a:spcPct val="80000"/>
              </a:lnSpc>
            </a:pPr>
            <a:r>
              <a:rPr lang="en-US" altLang="en-US" sz="1800" dirty="0" err="1"/>
              <a:t>REVme</a:t>
            </a:r>
            <a:r>
              <a:rPr lang="en-US" altLang="en-US" sz="1800" dirty="0"/>
              <a:t> March teleconferences: </a:t>
            </a:r>
            <a:r>
              <a:rPr lang="en-US" altLang="en-US" sz="1800" dirty="0">
                <a:hlinkClick r:id="rId3"/>
              </a:rPr>
              <a:t>https://mentor.ieee.org/802.11/dcn/22/11-22-0517-01-000m-telecon-minutes-for-revme-march-21-and-28.docx</a:t>
            </a:r>
            <a:r>
              <a:rPr lang="en-US" altLang="en-US" sz="1800" dirty="0"/>
              <a:t> </a:t>
            </a:r>
          </a:p>
          <a:p>
            <a:pPr>
              <a:lnSpc>
                <a:spcPct val="80000"/>
              </a:lnSpc>
            </a:pPr>
            <a:r>
              <a:rPr lang="en-US" altLang="en-US" sz="1800" dirty="0" err="1"/>
              <a:t>REVme</a:t>
            </a:r>
            <a:r>
              <a:rPr lang="en-US" altLang="en-US" sz="1800" dirty="0"/>
              <a:t> April teleconferences: </a:t>
            </a:r>
            <a:r>
              <a:rPr lang="en-US" altLang="en-US" sz="1800" dirty="0">
                <a:hlinkClick r:id="rId4"/>
              </a:rPr>
              <a:t>https://mentor.ieee.org/802.11/dcn/22/11-22-0609-02-000m-telecon-minutes-for-revme-april-4-11-22.docx</a:t>
            </a:r>
            <a:r>
              <a:rPr lang="en-US" altLang="en-US" sz="1800" dirty="0"/>
              <a:t> </a:t>
            </a:r>
          </a:p>
          <a:p>
            <a:pPr>
              <a:lnSpc>
                <a:spcPct val="80000"/>
              </a:lnSpc>
            </a:pPr>
            <a:r>
              <a:rPr lang="en-US" altLang="en-US" sz="1800" dirty="0" err="1"/>
              <a:t>REVme</a:t>
            </a:r>
            <a:r>
              <a:rPr lang="en-US" altLang="en-US" sz="1800" dirty="0"/>
              <a:t> </a:t>
            </a:r>
            <a:r>
              <a:rPr lang="en-US" altLang="en-US" sz="1800" dirty="0" err="1"/>
              <a:t>Adhoc</a:t>
            </a:r>
            <a:r>
              <a:rPr lang="en-US" altLang="en-US" sz="1800" dirty="0"/>
              <a:t>: </a:t>
            </a:r>
            <a:r>
              <a:rPr lang="en-US" altLang="en-US" sz="1800" dirty="0">
                <a:hlinkClick r:id="rId5"/>
              </a:rPr>
              <a:t>https://mentor.ieee.org/802.11/dcn/22/11-22-0679-00-000m-minutes-for-revme-ad-hoc-april-26-28-2022.docx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(Proposed) Motion: Confirm the following </a:t>
            </a:r>
            <a:r>
              <a:rPr lang="en-US" altLang="en-US" dirty="0" err="1"/>
              <a:t>TGme</a:t>
            </a:r>
            <a:r>
              <a:rPr lang="en-US" altLang="en-US" dirty="0"/>
              <a:t> Vice Chairs,</a:t>
            </a:r>
          </a:p>
          <a:p>
            <a:pPr lvl="1">
              <a:lnSpc>
                <a:spcPct val="80000"/>
              </a:lnSpc>
            </a:pPr>
            <a:r>
              <a:rPr lang="en-US" altLang="en-US" i="1" dirty="0"/>
              <a:t>Mark Hamilton,</a:t>
            </a:r>
          </a:p>
          <a:p>
            <a:pPr lvl="1">
              <a:lnSpc>
                <a:spcPct val="80000"/>
              </a:lnSpc>
            </a:pPr>
            <a:r>
              <a:rPr lang="en-US" altLang="en-US" i="1" dirty="0"/>
              <a:t>Mark Rison,</a:t>
            </a:r>
          </a:p>
          <a:p>
            <a:pPr marL="0" indent="0">
              <a:lnSpc>
                <a:spcPct val="80000"/>
              </a:lnSpc>
              <a:buNone/>
            </a:pPr>
            <a:r>
              <a:rPr lang="en-US" altLang="en-US" dirty="0"/>
              <a:t>confirm Emily Qi and Edward Au as </a:t>
            </a:r>
            <a:r>
              <a:rPr lang="en-US" altLang="en-US" dirty="0" err="1"/>
              <a:t>TGme</a:t>
            </a:r>
            <a:r>
              <a:rPr lang="en-US" altLang="en-US"/>
              <a:t> Editors</a:t>
            </a:r>
            <a:r>
              <a:rPr lang="en-US" altLang="en-US" dirty="0"/>
              <a:t>,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&lt;&gt;</a:t>
            </a:r>
          </a:p>
          <a:p>
            <a:pPr>
              <a:lnSpc>
                <a:spcPct val="80000"/>
              </a:lnSpc>
            </a:pPr>
            <a:r>
              <a:rPr lang="en-US" altLang="en-US" dirty="0"/>
              <a:t>Seconded: &lt;&gt;</a:t>
            </a:r>
          </a:p>
          <a:p>
            <a:pPr>
              <a:lnSpc>
                <a:spcPct val="80000"/>
              </a:lnSpc>
            </a:pPr>
            <a:r>
              <a:rPr lang="en-US" altLang="en-US" dirty="0"/>
              <a:t>Result: &lt;&gt;</a:t>
            </a:r>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107159</TotalTime>
  <Words>2444</Words>
  <Application>Microsoft Office PowerPoint</Application>
  <PresentationFormat>Widescreen</PresentationFormat>
  <Paragraphs>277</Paragraphs>
  <Slides>21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May 802.11 interim session</vt:lpstr>
      <vt:lpstr>REVme Agenda</vt:lpstr>
      <vt:lpstr>REVme minutes approval</vt:lpstr>
      <vt:lpstr>Vice Chair Election/Editor/Secretary Confirmation</vt:lpstr>
      <vt:lpstr>TGme Timeline</vt:lpstr>
      <vt:lpstr>Motion to Approve REVme Timeline </vt:lpstr>
      <vt:lpstr>Teleconference – Meeting plan until March</vt:lpstr>
      <vt:lpstr>REVme August Adhoc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4601</cp:revision>
  <cp:lastPrinted>2014-11-04T15:04:57Z</cp:lastPrinted>
  <dcterms:created xsi:type="dcterms:W3CDTF">2007-04-17T18:10:23Z</dcterms:created>
  <dcterms:modified xsi:type="dcterms:W3CDTF">2022-05-06T17:01:34Z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