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31" r:id="rId21"/>
    <p:sldId id="905" r:id="rId22"/>
    <p:sldId id="844" r:id="rId23"/>
    <p:sldId id="855" r:id="rId24"/>
    <p:sldId id="919" r:id="rId25"/>
    <p:sldId id="920" r:id="rId26"/>
    <p:sldId id="921" r:id="rId27"/>
    <p:sldId id="922" r:id="rId28"/>
    <p:sldId id="923" r:id="rId29"/>
    <p:sldId id="924" r:id="rId30"/>
    <p:sldId id="925" r:id="rId31"/>
    <p:sldId id="929" r:id="rId32"/>
    <p:sldId id="928" r:id="rId33"/>
    <p:sldId id="846" r:id="rId34"/>
    <p:sldId id="842" r:id="rId3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843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802.11-22/0566r9</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26377463"/>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on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Session 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a:t>
            </a:r>
            <a:r>
              <a:rPr lang="en-US" altLang="en-US" sz="3200" dirty="0" smtClean="0">
                <a:solidFill>
                  <a:srgbClr val="0000FF"/>
                </a:solidFill>
                <a:cs typeface="Times New Roman" panose="02020603050405020304" pitchFamily="18" charset="0"/>
              </a:rPr>
              <a:t>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49771327"/>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2837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a:t>
            </a:r>
            <a:r>
              <a:rPr lang="en-US" altLang="zh-CN" sz="1400" dirty="0">
                <a:solidFill>
                  <a:srgbClr val="00B0F0"/>
                </a:solidFill>
                <a:cs typeface="Times New Roman" panose="02020603050405020304" pitchFamily="18" charset="0"/>
              </a:rPr>
              <a:t>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132533</TotalTime>
  <Words>2220</Words>
  <Application>Microsoft Office PowerPoint</Application>
  <PresentationFormat>宽屏</PresentationFormat>
  <Paragraphs>557</Paragraphs>
  <Slides>34</Slides>
  <Notes>34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34</vt:i4>
      </vt:variant>
    </vt:vector>
  </HeadingPairs>
  <TitlesOfParts>
    <vt:vector size="44"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150</cp:revision>
  <cp:lastPrinted>2014-11-04T15:04:57Z</cp:lastPrinted>
  <dcterms:created xsi:type="dcterms:W3CDTF">2007-04-17T18:10:23Z</dcterms:created>
  <dcterms:modified xsi:type="dcterms:W3CDTF">2022-04-19T06:23:12Z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