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18" r:id="rId18"/>
    <p:sldId id="927" r:id="rId19"/>
    <p:sldId id="905" r:id="rId20"/>
    <p:sldId id="844" r:id="rId21"/>
    <p:sldId id="855" r:id="rId22"/>
    <p:sldId id="919" r:id="rId23"/>
    <p:sldId id="920" r:id="rId24"/>
    <p:sldId id="921" r:id="rId25"/>
    <p:sldId id="922" r:id="rId26"/>
    <p:sldId id="923" r:id="rId27"/>
    <p:sldId id="924" r:id="rId28"/>
    <p:sldId id="925" r:id="rId29"/>
    <p:sldId id="929" r:id="rId30"/>
    <p:sldId id="928" r:id="rId31"/>
    <p:sldId id="846" r:id="rId32"/>
    <p:sldId id="842"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0701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396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97147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20865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53895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23925803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4742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968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449692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9758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826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802.11-22/0566r5</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22250634"/>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Anirud</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Sahoo</a:t>
                      </a:r>
                      <a:r>
                        <a:rPr lang="en-US" altLang="zh-CN" sz="1100" kern="1200" dirty="0" smtClean="0">
                          <a:solidFill>
                            <a:srgbClr val="00B050"/>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STA-STA WLAN Sensing: Scenarios and Signaling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by Proxy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rgbClr val="00B050"/>
                          </a:solidFill>
                          <a:latin typeface="+mn-lt"/>
                          <a:ea typeface="+mn-ea"/>
                          <a:cs typeface="+mn-cs"/>
                        </a:rPr>
                        <a:t>Sensing 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876875370"/>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22/0464r1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88-94</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38487596"/>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Trigger frame for 11bf	</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391584752"/>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22/0464r2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EDMG Multi-Static PPDU structure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34415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95</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852590666"/>
              </p:ext>
            </p:extLst>
          </p:nvPr>
        </p:nvGraphicFramePr>
        <p:xfrm>
          <a:off x="3733800" y="1495679"/>
          <a:ext cx="8305801" cy="184094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Updated Proposal on CSI Formatting for the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on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64302469"/>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44538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a:t>
            </a:r>
            <a:r>
              <a:rPr lang="en-US" altLang="zh-CN" sz="1600" kern="0" dirty="0">
                <a:solidFill>
                  <a:schemeClr val="bg1">
                    <a:lumMod val="50000"/>
                  </a:schemeClr>
                </a:solidFill>
              </a:rPr>
              <a:t>1</a:t>
            </a:r>
            <a:endParaRPr lang="zh-CN" altLang="zh-CN" sz="1600" kern="0" dirty="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a:t>
            </a:r>
            <a:r>
              <a:rPr lang="en-US" altLang="zh-CN" sz="1200" kern="0" dirty="0">
                <a:solidFill>
                  <a:schemeClr val="bg1">
                    <a:lumMod val="50000"/>
                  </a:schemeClr>
                </a:solidFill>
              </a:rPr>
              <a:t>for sending the Motion request.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a:t>
            </a:r>
            <a:r>
              <a:rPr lang="en-US" altLang="zh-CN" sz="1200" kern="0" dirty="0"/>
              <a:t>(“Move to instruct the </a:t>
            </a:r>
            <a:r>
              <a:rPr lang="en-US" altLang="zh-CN" sz="1200" kern="0" dirty="0" err="1"/>
              <a:t>TGbf</a:t>
            </a:r>
            <a:r>
              <a:rPr lang="en-US" altLang="zh-CN" sz="1200" kern="0" dirty="0"/>
              <a:t> editor to prepare </a:t>
            </a:r>
            <a:r>
              <a:rPr lang="en-US" altLang="zh-CN" sz="1200" kern="0" dirty="0" err="1"/>
              <a:t>TGbf</a:t>
            </a:r>
            <a:r>
              <a:rPr lang="en-US" altLang="zh-CN" sz="1200" kern="0" dirty="0"/>
              <a:t> D0.1 and launch a 30-day comment collection on </a:t>
            </a:r>
            <a:r>
              <a:rPr lang="en-US" altLang="zh-CN" sz="1200" kern="0" dirty="0" err="1"/>
              <a:t>TGbf</a:t>
            </a:r>
            <a:r>
              <a:rPr lang="en-US" altLang="zh-CN" sz="1200" kern="0" dirty="0"/>
              <a:t> D0.1</a:t>
            </a:r>
            <a:r>
              <a:rPr lang="en-US" altLang="zh-CN" sz="1200" kern="0" dirty="0" smtClean="0"/>
              <a:t>.”)</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chemeClr val="bg1">
                    <a:lumMod val="50000"/>
                  </a:schemeClr>
                </a:solidFill>
                <a:cs typeface="Times New Roman" panose="02020603050405020304" pitchFamily="18" charset="0"/>
              </a:rPr>
              <a:t>April      11  (Monday),  10am - 12:00pm </a:t>
            </a:r>
            <a:r>
              <a:rPr lang="en-US" altLang="zh-CN" sz="1400" strike="sngStrike" dirty="0" smtClean="0">
                <a:solidFill>
                  <a:schemeClr val="bg1">
                    <a:lumMod val="50000"/>
                  </a:schemeClr>
                </a:solidFill>
                <a:cs typeface="Times New Roman" panose="02020603050405020304" pitchFamily="18" charset="0"/>
              </a:rPr>
              <a:t>ET</a:t>
            </a:r>
            <a:r>
              <a:rPr lang="en-US" altLang="zh-CN" sz="1400" dirty="0" smtClean="0">
                <a:solidFill>
                  <a:srgbClr val="00B050"/>
                </a:solidFill>
                <a:cs typeface="Times New Roman" panose="02020603050405020304" pitchFamily="18" charset="0"/>
              </a:rPr>
              <a: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14  (Thursday), 23</a:t>
            </a:r>
            <a:r>
              <a:rPr lang="zh-CN" altLang="en-US" sz="1400" dirty="0" smtClean="0">
                <a:solidFill>
                  <a:srgbClr val="00B0F0"/>
                </a:solidFill>
                <a:cs typeface="Times New Roman" panose="02020603050405020304" pitchFamily="18" charset="0"/>
              </a:rPr>
              <a:t>：</a:t>
            </a:r>
            <a:r>
              <a:rPr lang="en-US" altLang="zh-CN" sz="140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April      18  (Monday),  10am - 12:00pm ET	April        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a:t>
            </a:r>
            <a:r>
              <a:rPr lang="en-US" altLang="zh-CN" sz="1400" dirty="0">
                <a:solidFill>
                  <a:srgbClr val="00B0F0"/>
                </a:solidFill>
                <a:cs typeface="Times New Roman" panose="02020603050405020304" pitchFamily="18" charset="0"/>
              </a:rPr>
              <a:t>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 (</a:t>
            </a:r>
            <a:r>
              <a:rPr lang="en-US" altLang="zh-CN" sz="4000" dirty="0" smtClean="0">
                <a:solidFill>
                  <a:srgbClr val="0000FF"/>
                </a:solidFill>
              </a:rPr>
              <a:t>April 12</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6183019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5953387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2304247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3783126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23797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75348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298122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240836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endParaRPr lang="en-US" altLang="zh-CN" sz="2400" b="1" kern="0" dirty="0"/>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28446233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131241</TotalTime>
  <Words>1964</Words>
  <Application>Microsoft Office PowerPoint</Application>
  <PresentationFormat>宽屏</PresentationFormat>
  <Paragraphs>462</Paragraphs>
  <Slides>32</Slides>
  <Notes>32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32</vt:i4>
      </vt:variant>
    </vt:vector>
  </HeadingPairs>
  <TitlesOfParts>
    <vt:vector size="42"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137</cp:revision>
  <cp:lastPrinted>2014-11-04T15:04:57Z</cp:lastPrinted>
  <dcterms:created xsi:type="dcterms:W3CDTF">2007-04-17T18:10:23Z</dcterms:created>
  <dcterms:modified xsi:type="dcterms:W3CDTF">2022-04-14T07:48:31Z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