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27" r:id="rId19"/>
    <p:sldId id="905" r:id="rId20"/>
    <p:sldId id="844" r:id="rId21"/>
    <p:sldId id="855" r:id="rId22"/>
    <p:sldId id="919" r:id="rId23"/>
    <p:sldId id="920" r:id="rId24"/>
    <p:sldId id="921" r:id="rId25"/>
    <p:sldId id="922" r:id="rId26"/>
    <p:sldId id="923" r:id="rId27"/>
    <p:sldId id="924" r:id="rId28"/>
    <p:sldId id="925" r:id="rId29"/>
    <p:sldId id="929" r:id="rId30"/>
    <p:sldId id="928" r:id="rId31"/>
    <p:sldId id="846" r:id="rId32"/>
    <p:sldId id="842"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89" d="100"/>
          <a:sy n="89" d="100"/>
        </p:scale>
        <p:origin x="110" y="149"/>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396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9758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826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802.11-22/0566r4</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88-94</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3848759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Trigger frame for 11bf	</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39158475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a:t>
            </a:r>
            <a:r>
              <a:rPr lang="en-US" altLang="en-US" sz="3200" dirty="0" smtClean="0">
                <a:solidFill>
                  <a:srgbClr val="0000FF"/>
                </a:solidFill>
                <a:cs typeface="Times New Roman" panose="02020603050405020304" pitchFamily="18" charset="0"/>
              </a:rPr>
              <a:t>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t>(</a:t>
            </a:r>
            <a:r>
              <a:rPr lang="en-US" altLang="zh-CN" sz="1600" dirty="0" smtClean="0">
                <a:solidFill>
                  <a:srgbClr val="0000FF"/>
                </a:solidFill>
              </a:rPr>
              <a:t>95-9X</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295661941"/>
              </p:ext>
            </p:extLst>
          </p:nvPr>
        </p:nvGraphicFramePr>
        <p:xfrm>
          <a:off x="3733800" y="1495679"/>
          <a:ext cx="8305801" cy="126642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445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a:t>
            </a:r>
            <a:r>
              <a:rPr lang="en-US" altLang="zh-CN" sz="1200" kern="0" dirty="0">
                <a:solidFill>
                  <a:schemeClr val="bg1">
                    <a:lumMod val="50000"/>
                  </a:schemeClr>
                </a:solidFill>
              </a:rPr>
              <a:t>for sending the Motion request.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a:t>
            </a:r>
            <a:r>
              <a:rPr lang="en-US" altLang="zh-CN" sz="1200" kern="0" dirty="0"/>
              <a:t>(“Move to instruct the </a:t>
            </a:r>
            <a:r>
              <a:rPr lang="en-US" altLang="zh-CN" sz="1200" kern="0" dirty="0" err="1"/>
              <a:t>TGbf</a:t>
            </a:r>
            <a:r>
              <a:rPr lang="en-US" altLang="zh-CN" sz="1200" kern="0" dirty="0"/>
              <a:t> editor to prepare </a:t>
            </a:r>
            <a:r>
              <a:rPr lang="en-US" altLang="zh-CN" sz="1200" kern="0" dirty="0" err="1"/>
              <a:t>TGbf</a:t>
            </a:r>
            <a:r>
              <a:rPr lang="en-US" altLang="zh-CN" sz="1200" kern="0" dirty="0"/>
              <a:t> D0.1 and launch a 30-day comment collection on </a:t>
            </a:r>
            <a:r>
              <a:rPr lang="en-US" altLang="zh-CN" sz="1200" kern="0" dirty="0" err="1"/>
              <a:t>TGbf</a:t>
            </a:r>
            <a:r>
              <a:rPr lang="en-US" altLang="zh-CN" sz="1200" kern="0" dirty="0"/>
              <a:t> D0.1</a:t>
            </a:r>
            <a:r>
              <a:rPr lang="en-US" altLang="zh-CN" sz="1200" kern="0" dirty="0" smtClean="0"/>
              <a:t>.”)</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14  (Thursday), 23</a:t>
            </a:r>
            <a:r>
              <a:rPr lang="zh-CN" altLang="en-US" sz="1400" dirty="0" smtClean="0">
                <a:solidFill>
                  <a:srgbClr val="00B0F0"/>
                </a:solidFill>
                <a:cs typeface="Times New Roman" panose="02020603050405020304" pitchFamily="18" charset="0"/>
              </a:rPr>
              <a:t>：</a:t>
            </a:r>
            <a:r>
              <a:rPr lang="en-US" altLang="zh-CN" sz="140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a:t>
            </a:r>
            <a:r>
              <a:rPr lang="en-US" altLang="zh-CN" sz="1400" dirty="0">
                <a:solidFill>
                  <a:srgbClr val="00B0F0"/>
                </a:solidFill>
                <a:cs typeface="Times New Roman" panose="02020603050405020304" pitchFamily="18" charset="0"/>
              </a:rPr>
              <a:t>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a:t>
            </a:r>
            <a:r>
              <a:rPr lang="en-US" altLang="zh-CN" sz="1600" dirty="0" smtClean="0"/>
              <a:t>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Solomon 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a:t>: 17/6/17</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Jinsoo</a:t>
            </a:r>
            <a:r>
              <a:rPr lang="en-US" altLang="zh-CN" sz="1800" b="1" kern="0" dirty="0"/>
              <a:t> Choi</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a:t>
            </a:r>
            <a:r>
              <a:rPr lang="en-US" altLang="zh-CN" sz="1800" b="1" kern="0" dirty="0" err="1"/>
              <a:t>Dongguk</a:t>
            </a:r>
            <a:r>
              <a:rPr lang="en-US" altLang="zh-CN" sz="1800" b="1" kern="0" dirty="0"/>
              <a:t> Lim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Claudio da Silva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a:t>
            </a:r>
            <a:r>
              <a:rPr lang="en-US" altLang="zh-CN" sz="1800" b="1" kern="0" dirty="0"/>
              <a:t>: Yan Xin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a:t>: Solomon 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a:t>
            </a:r>
            <a:r>
              <a:rPr lang="en-US" altLang="zh-CN" kern="0" dirty="0" smtClean="0"/>
              <a:t>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a:t>
            </a:r>
            <a:r>
              <a:rPr lang="en-US" altLang="zh-CN" kern="0" dirty="0" smtClean="0"/>
              <a:t>/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240836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endParaRPr lang="en-US" altLang="zh-CN" sz="2400" b="1" kern="0" dirty="0"/>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28446233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131231</TotalTime>
  <Words>1945</Words>
  <Application>Microsoft Office PowerPoint</Application>
  <PresentationFormat>宽屏</PresentationFormat>
  <Paragraphs>457</Paragraphs>
  <Slides>32</Slides>
  <Notes>32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32</vt:i4>
      </vt:variant>
    </vt:vector>
  </HeadingPairs>
  <TitlesOfParts>
    <vt:vector size="42"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134</cp:revision>
  <cp:lastPrinted>2014-11-04T15:04:57Z</cp:lastPrinted>
  <dcterms:created xsi:type="dcterms:W3CDTF">2007-04-17T18:10:23Z</dcterms:created>
  <dcterms:modified xsi:type="dcterms:W3CDTF">2022-04-12T16:28:51Z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